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12188825"/>
  <p:notesSz cx="6858000" cy="9144000"/>
  <p:embeddedFontLst>
    <p:embeddedFont>
      <p:font typeface="Corbel"/>
      <p:regular r:id="rId16"/>
      <p:bold r:id="rId17"/>
      <p:italic r:id="rId18"/>
      <p:boldItalic r:id="rId19"/>
    </p:embeddedFont>
    <p:embeddedFont>
      <p:font typeface="Lexend"/>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39">
          <p15:clr>
            <a:srgbClr val="A4A3A4"/>
          </p15:clr>
        </p15:guide>
        <p15:guide id="2" orient="horz" pos="216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GoogleSlidesCustomDataVersion2">
      <go:slidesCustomData xmlns:go="http://customooxmlschemas.google.com/" r:id="rId22" roundtripDataSignature="AMtx7miR9ALFdbZtgnCc26TiC+opFKXQ9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39"/>
        <p:guide pos="2160" orient="horz"/>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font" Target="fonts/Lexend-regular.fntdata"/><Relationship Id="rId11" Type="http://schemas.openxmlformats.org/officeDocument/2006/relationships/slide" Target="slides/slide6.xml"/><Relationship Id="rId22" Type="http://customschemas.google.com/relationships/presentationmetadata" Target="metadata"/><Relationship Id="rId10" Type="http://schemas.openxmlformats.org/officeDocument/2006/relationships/slide" Target="slides/slide5.xml"/><Relationship Id="rId21" Type="http://schemas.openxmlformats.org/officeDocument/2006/relationships/font" Target="fonts/Lexend-bold.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orbel-bold.fntdata"/><Relationship Id="rId16" Type="http://schemas.openxmlformats.org/officeDocument/2006/relationships/font" Target="fonts/Corbel-regular.fntdata"/><Relationship Id="rId5" Type="http://schemas.openxmlformats.org/officeDocument/2006/relationships/notesMaster" Target="notesMasters/notesMaster1.xml"/><Relationship Id="rId19" Type="http://schemas.openxmlformats.org/officeDocument/2006/relationships/font" Target="fonts/Corbel-boldItalic.fntdata"/><Relationship Id="rId6" Type="http://schemas.openxmlformats.org/officeDocument/2006/relationships/slide" Target="slides/slide1.xml"/><Relationship Id="rId18" Type="http://schemas.openxmlformats.org/officeDocument/2006/relationships/font" Target="fonts/Corbel-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jpg>
</file>

<file path=ppt/media/image4.jpg>
</file>

<file path=ppt/media/image5.jpg>
</file>

<file path=ppt/media/image6.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orbel"/>
                <a:ea typeface="Corbel"/>
                <a:cs typeface="Corbel"/>
                <a:sym typeface="Corbel"/>
              </a:defRPr>
            </a:lvl1pPr>
            <a:lvl2pPr indent="-228600" lvl="1" marL="914400" marR="0" rtl="0" algn="l">
              <a:spcBef>
                <a:spcPts val="0"/>
              </a:spcBef>
              <a:spcAft>
                <a:spcPts val="0"/>
              </a:spcAft>
              <a:buSzPts val="1400"/>
              <a:buNone/>
              <a:defRPr b="0" i="0" sz="1200" u="none" cap="none" strike="noStrike">
                <a:solidFill>
                  <a:schemeClr val="dk1"/>
                </a:solidFill>
                <a:latin typeface="Corbel"/>
                <a:ea typeface="Corbel"/>
                <a:cs typeface="Corbel"/>
                <a:sym typeface="Corbel"/>
              </a:defRPr>
            </a:lvl2pPr>
            <a:lvl3pPr indent="-228600" lvl="2" marL="1371600" marR="0" rtl="0" algn="l">
              <a:spcBef>
                <a:spcPts val="0"/>
              </a:spcBef>
              <a:spcAft>
                <a:spcPts val="0"/>
              </a:spcAft>
              <a:buSzPts val="1400"/>
              <a:buNone/>
              <a:defRPr b="0" i="0" sz="1200" u="none" cap="none" strike="noStrike">
                <a:solidFill>
                  <a:schemeClr val="dk1"/>
                </a:solidFill>
                <a:latin typeface="Corbel"/>
                <a:ea typeface="Corbel"/>
                <a:cs typeface="Corbel"/>
                <a:sym typeface="Corbel"/>
              </a:defRPr>
            </a:lvl3pPr>
            <a:lvl4pPr indent="-228600" lvl="3" marL="1828800" marR="0" rtl="0" algn="l">
              <a:spcBef>
                <a:spcPts val="0"/>
              </a:spcBef>
              <a:spcAft>
                <a:spcPts val="0"/>
              </a:spcAft>
              <a:buSzPts val="1400"/>
              <a:buNone/>
              <a:defRPr b="0" i="0" sz="1200" u="none" cap="none" strike="noStrike">
                <a:solidFill>
                  <a:schemeClr val="dk1"/>
                </a:solidFill>
                <a:latin typeface="Corbel"/>
                <a:ea typeface="Corbel"/>
                <a:cs typeface="Corbel"/>
                <a:sym typeface="Corbel"/>
              </a:defRPr>
            </a:lvl4pPr>
            <a:lvl5pPr indent="-228600" lvl="4" marL="2286000" marR="0" rtl="0" algn="l">
              <a:spcBef>
                <a:spcPts val="0"/>
              </a:spcBef>
              <a:spcAft>
                <a:spcPts val="0"/>
              </a:spcAft>
              <a:buSzPts val="1400"/>
              <a:buNone/>
              <a:defRPr b="0" i="0" sz="1200" u="none" cap="none" strike="noStrike">
                <a:solidFill>
                  <a:schemeClr val="dk1"/>
                </a:solidFill>
                <a:latin typeface="Corbel"/>
                <a:ea typeface="Corbel"/>
                <a:cs typeface="Corbel"/>
                <a:sym typeface="Corbel"/>
              </a:defRPr>
            </a:lvl5pPr>
            <a:lvl6pPr indent="-228600" lvl="5" marL="2743200" marR="0" rtl="0" algn="l">
              <a:spcBef>
                <a:spcPts val="0"/>
              </a:spcBef>
              <a:spcAft>
                <a:spcPts val="0"/>
              </a:spcAft>
              <a:buSzPts val="1400"/>
              <a:buNone/>
              <a:defRPr b="0" i="0" sz="1200" u="none" cap="none" strike="noStrike">
                <a:solidFill>
                  <a:schemeClr val="dk1"/>
                </a:solidFill>
                <a:latin typeface="Corbel"/>
                <a:ea typeface="Corbel"/>
                <a:cs typeface="Corbel"/>
                <a:sym typeface="Corbel"/>
              </a:defRPr>
            </a:lvl6pPr>
            <a:lvl7pPr indent="-228600" lvl="6" marL="3200400" marR="0" rtl="0" algn="l">
              <a:spcBef>
                <a:spcPts val="0"/>
              </a:spcBef>
              <a:spcAft>
                <a:spcPts val="0"/>
              </a:spcAft>
              <a:buSzPts val="1400"/>
              <a:buNone/>
              <a:defRPr b="0" i="0" sz="1200" u="none" cap="none" strike="noStrike">
                <a:solidFill>
                  <a:schemeClr val="dk1"/>
                </a:solidFill>
                <a:latin typeface="Corbel"/>
                <a:ea typeface="Corbel"/>
                <a:cs typeface="Corbel"/>
                <a:sym typeface="Corbel"/>
              </a:defRPr>
            </a:lvl7pPr>
            <a:lvl8pPr indent="-228600" lvl="7" marL="3657600" marR="0" rtl="0" algn="l">
              <a:spcBef>
                <a:spcPts val="0"/>
              </a:spcBef>
              <a:spcAft>
                <a:spcPts val="0"/>
              </a:spcAft>
              <a:buSzPts val="1400"/>
              <a:buNone/>
              <a:defRPr b="0" i="0" sz="1200" u="none" cap="none" strike="noStrike">
                <a:solidFill>
                  <a:schemeClr val="dk1"/>
                </a:solidFill>
                <a:latin typeface="Corbel"/>
                <a:ea typeface="Corbel"/>
                <a:cs typeface="Corbel"/>
                <a:sym typeface="Corbel"/>
              </a:defRPr>
            </a:lvl8pPr>
            <a:lvl9pPr indent="-228600" lvl="8" marL="4114800" marR="0" rtl="0" algn="l">
              <a:spcBef>
                <a:spcPts val="0"/>
              </a:spcBef>
              <a:spcAft>
                <a:spcPts val="0"/>
              </a:spcAft>
              <a:buSzPts val="1400"/>
              <a:buNone/>
              <a:defRPr b="0" i="0" sz="1200" u="none" cap="none" strike="noStrike">
                <a:solidFill>
                  <a:schemeClr val="dk1"/>
                </a:solidFill>
                <a:latin typeface="Corbel"/>
                <a:ea typeface="Corbel"/>
                <a:cs typeface="Corbel"/>
                <a:sym typeface="Corbel"/>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Corbel"/>
                <a:ea typeface="Corbel"/>
                <a:cs typeface="Corbel"/>
                <a:sym typeface="Corbel"/>
              </a:rPr>
              <a:t>‹#›</a:t>
            </a:fld>
            <a:endParaRPr b="0" i="0" sz="1200" u="none" cap="none" strike="noStrike">
              <a:solidFill>
                <a:schemeClr val="dk1"/>
              </a:solidFill>
              <a:latin typeface="Corbel"/>
              <a:ea typeface="Corbel"/>
              <a:cs typeface="Corbel"/>
              <a:sym typeface="Corbe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 name="Shape 1385"/>
        <p:cNvGrpSpPr/>
        <p:nvPr/>
      </p:nvGrpSpPr>
      <p:grpSpPr>
        <a:xfrm>
          <a:off x="0" y="0"/>
          <a:ext cx="0" cy="0"/>
          <a:chOff x="0" y="0"/>
          <a:chExt cx="0" cy="0"/>
        </a:xfrm>
      </p:grpSpPr>
      <p:sp>
        <p:nvSpPr>
          <p:cNvPr id="1386" name="Google Shape;1386;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7" name="Google Shape;1387;p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 name="Shape 1448"/>
        <p:cNvGrpSpPr/>
        <p:nvPr/>
      </p:nvGrpSpPr>
      <p:grpSpPr>
        <a:xfrm>
          <a:off x="0" y="0"/>
          <a:ext cx="0" cy="0"/>
          <a:chOff x="0" y="0"/>
          <a:chExt cx="0" cy="0"/>
        </a:xfrm>
      </p:grpSpPr>
      <p:sp>
        <p:nvSpPr>
          <p:cNvPr id="1449" name="Google Shape;1449;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0" name="Google Shape;1450;p1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1" name="Shape 1391"/>
        <p:cNvGrpSpPr/>
        <p:nvPr/>
      </p:nvGrpSpPr>
      <p:grpSpPr>
        <a:xfrm>
          <a:off x="0" y="0"/>
          <a:ext cx="0" cy="0"/>
          <a:chOff x="0" y="0"/>
          <a:chExt cx="0" cy="0"/>
        </a:xfrm>
      </p:grpSpPr>
      <p:sp>
        <p:nvSpPr>
          <p:cNvPr id="1392" name="Google Shape;1392;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3" name="Google Shape;1393;p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8" name="Shape 1398"/>
        <p:cNvGrpSpPr/>
        <p:nvPr/>
      </p:nvGrpSpPr>
      <p:grpSpPr>
        <a:xfrm>
          <a:off x="0" y="0"/>
          <a:ext cx="0" cy="0"/>
          <a:chOff x="0" y="0"/>
          <a:chExt cx="0" cy="0"/>
        </a:xfrm>
      </p:grpSpPr>
      <p:sp>
        <p:nvSpPr>
          <p:cNvPr id="1399" name="Google Shape;1399;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0" name="Google Shape;1400;p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7" name="Shape 1407"/>
        <p:cNvGrpSpPr/>
        <p:nvPr/>
      </p:nvGrpSpPr>
      <p:grpSpPr>
        <a:xfrm>
          <a:off x="0" y="0"/>
          <a:ext cx="0" cy="0"/>
          <a:chOff x="0" y="0"/>
          <a:chExt cx="0" cy="0"/>
        </a:xfrm>
      </p:grpSpPr>
      <p:sp>
        <p:nvSpPr>
          <p:cNvPr id="1408" name="Google Shape;1408;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9" name="Google Shape;1409;p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6" name="Google Shape;1416;p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0" name="Shape 1420"/>
        <p:cNvGrpSpPr/>
        <p:nvPr/>
      </p:nvGrpSpPr>
      <p:grpSpPr>
        <a:xfrm>
          <a:off x="0" y="0"/>
          <a:ext cx="0" cy="0"/>
          <a:chOff x="0" y="0"/>
          <a:chExt cx="0" cy="0"/>
        </a:xfrm>
      </p:grpSpPr>
      <p:sp>
        <p:nvSpPr>
          <p:cNvPr id="1421" name="Google Shape;1421;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2" name="Google Shape;1422;p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7" name="Shape 1427"/>
        <p:cNvGrpSpPr/>
        <p:nvPr/>
      </p:nvGrpSpPr>
      <p:grpSpPr>
        <a:xfrm>
          <a:off x="0" y="0"/>
          <a:ext cx="0" cy="0"/>
          <a:chOff x="0" y="0"/>
          <a:chExt cx="0" cy="0"/>
        </a:xfrm>
      </p:grpSpPr>
      <p:sp>
        <p:nvSpPr>
          <p:cNvPr id="1428" name="Google Shape;1428;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9" name="Google Shape;1429;p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4" name="Shape 1434"/>
        <p:cNvGrpSpPr/>
        <p:nvPr/>
      </p:nvGrpSpPr>
      <p:grpSpPr>
        <a:xfrm>
          <a:off x="0" y="0"/>
          <a:ext cx="0" cy="0"/>
          <a:chOff x="0" y="0"/>
          <a:chExt cx="0" cy="0"/>
        </a:xfrm>
      </p:grpSpPr>
      <p:sp>
        <p:nvSpPr>
          <p:cNvPr id="1435" name="Google Shape;1435;p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36" name="Google Shape;1436;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7" name="Google Shape;1437;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1" name="Shape 1441"/>
        <p:cNvGrpSpPr/>
        <p:nvPr/>
      </p:nvGrpSpPr>
      <p:grpSpPr>
        <a:xfrm>
          <a:off x="0" y="0"/>
          <a:ext cx="0" cy="0"/>
          <a:chOff x="0" y="0"/>
          <a:chExt cx="0" cy="0"/>
        </a:xfrm>
      </p:grpSpPr>
      <p:sp>
        <p:nvSpPr>
          <p:cNvPr id="1442" name="Google Shape;1442;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3" name="Google Shape;1443;p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2"/>
          <p:cNvSpPr txBox="1"/>
          <p:nvPr>
            <p:ph type="ctrTitle"/>
          </p:nvPr>
        </p:nvSpPr>
        <p:spPr>
          <a:xfrm>
            <a:off x="1522413" y="1905000"/>
            <a:ext cx="9144000" cy="26670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5400"/>
              <a:buFont typeface="Consolas"/>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descr="Line graphic" id="17" name="Google Shape;17;p12"/>
          <p:cNvGrpSpPr/>
          <p:nvPr/>
        </p:nvGrpSpPr>
        <p:grpSpPr>
          <a:xfrm>
            <a:off x="1584896" y="4724400"/>
            <a:ext cx="8631936" cy="64008"/>
            <a:chOff x="-4110038" y="2703513"/>
            <a:chExt cx="17394239" cy="160336"/>
          </a:xfrm>
        </p:grpSpPr>
        <p:sp>
          <p:nvSpPr>
            <p:cNvPr id="18" name="Google Shape;18;p12"/>
            <p:cNvSpPr/>
            <p:nvPr/>
          </p:nvSpPr>
          <p:spPr>
            <a:xfrm>
              <a:off x="12815888" y="2768600"/>
              <a:ext cx="468313" cy="19050"/>
            </a:xfrm>
            <a:custGeom>
              <a:rect b="b" l="l" r="r" t="t"/>
              <a:pathLst>
                <a:path extrusionOk="0" h="8" w="244">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9" name="Google Shape;19;p12"/>
            <p:cNvSpPr/>
            <p:nvPr/>
          </p:nvSpPr>
          <p:spPr>
            <a:xfrm>
              <a:off x="12380913" y="2755900"/>
              <a:ext cx="461963" cy="26987"/>
            </a:xfrm>
            <a:custGeom>
              <a:rect b="b" l="l" r="r" t="t"/>
              <a:pathLst>
                <a:path extrusionOk="0" h="12" w="241">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0" name="Google Shape;20;p12"/>
            <p:cNvSpPr/>
            <p:nvPr/>
          </p:nvSpPr>
          <p:spPr>
            <a:xfrm>
              <a:off x="12814300" y="2779713"/>
              <a:ext cx="1588" cy="0"/>
            </a:xfrm>
            <a:custGeom>
              <a:rect b="b" l="l" r="r" t="t"/>
              <a:pathLst>
                <a:path extrusionOk="0" h="120000" w="1">
                  <a:moveTo>
                    <a:pt x="0" y="0"/>
                  </a:moveTo>
                  <a:lnTo>
                    <a:pt x="0" y="0"/>
                  </a:lnTo>
                  <a:lnTo>
                    <a:pt x="1"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1" name="Google Shape;21;p12"/>
            <p:cNvSpPr/>
            <p:nvPr/>
          </p:nvSpPr>
          <p:spPr>
            <a:xfrm>
              <a:off x="2738437" y="2795588"/>
              <a:ext cx="425450" cy="15875"/>
            </a:xfrm>
            <a:custGeom>
              <a:rect b="b" l="l" r="r" t="t"/>
              <a:pathLst>
                <a:path extrusionOk="0" h="7" w="222">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2" name="Google Shape;22;p12"/>
            <p:cNvSpPr/>
            <p:nvPr/>
          </p:nvSpPr>
          <p:spPr>
            <a:xfrm>
              <a:off x="-3646488" y="2800350"/>
              <a:ext cx="46038" cy="3175"/>
            </a:xfrm>
            <a:custGeom>
              <a:rect b="b" l="l" r="r" t="t"/>
              <a:pathLst>
                <a:path extrusionOk="0" h="1" w="24">
                  <a:moveTo>
                    <a:pt x="0" y="1"/>
                  </a:moveTo>
                  <a:lnTo>
                    <a:pt x="0" y="1"/>
                  </a:lnTo>
                  <a:cubicBezTo>
                    <a:pt x="21" y="0"/>
                    <a:pt x="24" y="0"/>
                    <a:pt x="21" y="0"/>
                  </a:cubicBezTo>
                  <a:lnTo>
                    <a:pt x="0"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3" name="Google Shape;23;p12"/>
            <p:cNvSpPr/>
            <p:nvPr/>
          </p:nvSpPr>
          <p:spPr>
            <a:xfrm>
              <a:off x="2627312" y="2816225"/>
              <a:ext cx="63500" cy="4762"/>
            </a:xfrm>
            <a:custGeom>
              <a:rect b="b" l="l" r="r" t="t"/>
              <a:pathLst>
                <a:path extrusionOk="0" h="2" w="33">
                  <a:moveTo>
                    <a:pt x="33" y="0"/>
                  </a:moveTo>
                  <a:lnTo>
                    <a:pt x="33" y="0"/>
                  </a:lnTo>
                  <a:lnTo>
                    <a:pt x="0" y="2"/>
                  </a:lnTo>
                  <a:cubicBezTo>
                    <a:pt x="14" y="1"/>
                    <a:pt x="25" y="1"/>
                    <a:pt x="3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4" name="Google Shape;24;p12"/>
            <p:cNvSpPr/>
            <p:nvPr/>
          </p:nvSpPr>
          <p:spPr>
            <a:xfrm>
              <a:off x="3103562" y="2741613"/>
              <a:ext cx="28575" cy="3175"/>
            </a:xfrm>
            <a:custGeom>
              <a:rect b="b" l="l" r="r" t="t"/>
              <a:pathLst>
                <a:path extrusionOk="0" h="1" w="15">
                  <a:moveTo>
                    <a:pt x="15" y="0"/>
                  </a:moveTo>
                  <a:lnTo>
                    <a:pt x="15" y="0"/>
                  </a:lnTo>
                  <a:cubicBezTo>
                    <a:pt x="15" y="0"/>
                    <a:pt x="15" y="0"/>
                    <a:pt x="15" y="0"/>
                  </a:cubicBezTo>
                  <a:lnTo>
                    <a:pt x="0" y="1"/>
                  </a:lnTo>
                  <a:lnTo>
                    <a:pt x="0" y="1"/>
                  </a:lnTo>
                  <a:lnTo>
                    <a:pt x="15"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5" name="Google Shape;25;p12"/>
            <p:cNvSpPr/>
            <p:nvPr/>
          </p:nvSpPr>
          <p:spPr>
            <a:xfrm>
              <a:off x="1227137" y="2836863"/>
              <a:ext cx="20638" cy="0"/>
            </a:xfrm>
            <a:custGeom>
              <a:rect b="b" l="l" r="r" t="t"/>
              <a:pathLst>
                <a:path extrusionOk="0" h="120000" w="11">
                  <a:moveTo>
                    <a:pt x="11" y="0"/>
                  </a:moveTo>
                  <a:lnTo>
                    <a:pt x="11" y="0"/>
                  </a:lnTo>
                  <a:lnTo>
                    <a:pt x="0" y="0"/>
                  </a:lnTo>
                  <a:lnTo>
                    <a:pt x="11"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6" name="Google Shape;26;p12"/>
            <p:cNvSpPr/>
            <p:nvPr/>
          </p:nvSpPr>
          <p:spPr>
            <a:xfrm>
              <a:off x="3660775" y="2713038"/>
              <a:ext cx="331788" cy="20637"/>
            </a:xfrm>
            <a:custGeom>
              <a:rect b="b" l="l" r="r" t="t"/>
              <a:pathLst>
                <a:path extrusionOk="0" h="9" w="173">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7" name="Google Shape;27;p12"/>
            <p:cNvSpPr/>
            <p:nvPr/>
          </p:nvSpPr>
          <p:spPr>
            <a:xfrm>
              <a:off x="-1674813" y="2768600"/>
              <a:ext cx="1588" cy="0"/>
            </a:xfrm>
            <a:custGeom>
              <a:rect b="b" l="l" r="r" t="t"/>
              <a:pathLst>
                <a:path extrusionOk="0" h="120000" w="1">
                  <a:moveTo>
                    <a:pt x="0" y="0"/>
                  </a:moveTo>
                  <a:lnTo>
                    <a:pt x="0" y="0"/>
                  </a:lnTo>
                  <a:lnTo>
                    <a:pt x="1" y="0"/>
                  </a:lnTo>
                  <a:cubicBezTo>
                    <a:pt x="0" y="0"/>
                    <a:pt x="0"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8" name="Google Shape;28;p12"/>
            <p:cNvSpPr/>
            <p:nvPr/>
          </p:nvSpPr>
          <p:spPr>
            <a:xfrm>
              <a:off x="-1673225" y="2767013"/>
              <a:ext cx="36513" cy="1587"/>
            </a:xfrm>
            <a:custGeom>
              <a:rect b="b" l="l" r="r" t="t"/>
              <a:pathLst>
                <a:path extrusionOk="0" h="1" w="19">
                  <a:moveTo>
                    <a:pt x="3" y="0"/>
                  </a:moveTo>
                  <a:lnTo>
                    <a:pt x="3" y="0"/>
                  </a:lnTo>
                  <a:lnTo>
                    <a:pt x="0" y="1"/>
                  </a:lnTo>
                  <a:cubicBezTo>
                    <a:pt x="4" y="0"/>
                    <a:pt x="19"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9" name="Google Shape;29;p12"/>
            <p:cNvSpPr/>
            <p:nvPr/>
          </p:nvSpPr>
          <p:spPr>
            <a:xfrm>
              <a:off x="2690812" y="2811463"/>
              <a:ext cx="47625" cy="4762"/>
            </a:xfrm>
            <a:custGeom>
              <a:rect b="b" l="l" r="r" t="t"/>
              <a:pathLst>
                <a:path extrusionOk="0" h="2" w="25">
                  <a:moveTo>
                    <a:pt x="13" y="0"/>
                  </a:moveTo>
                  <a:lnTo>
                    <a:pt x="13" y="0"/>
                  </a:lnTo>
                  <a:cubicBezTo>
                    <a:pt x="12" y="0"/>
                    <a:pt x="7" y="1"/>
                    <a:pt x="0" y="2"/>
                  </a:cubicBezTo>
                  <a:lnTo>
                    <a:pt x="25" y="0"/>
                  </a:lnTo>
                  <a:lnTo>
                    <a:pt x="1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0" name="Google Shape;30;p12"/>
            <p:cNvSpPr/>
            <p:nvPr/>
          </p:nvSpPr>
          <p:spPr>
            <a:xfrm>
              <a:off x="2822575" y="2794000"/>
              <a:ext cx="163513" cy="4762"/>
            </a:xfrm>
            <a:custGeom>
              <a:rect b="b" l="l" r="r" t="t"/>
              <a:pathLst>
                <a:path extrusionOk="0" h="2" w="85">
                  <a:moveTo>
                    <a:pt x="0" y="2"/>
                  </a:moveTo>
                  <a:lnTo>
                    <a:pt x="0" y="2"/>
                  </a:lnTo>
                  <a:lnTo>
                    <a:pt x="62" y="1"/>
                  </a:lnTo>
                  <a:lnTo>
                    <a:pt x="8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1" name="Google Shape;31;p12"/>
            <p:cNvSpPr/>
            <p:nvPr/>
          </p:nvSpPr>
          <p:spPr>
            <a:xfrm>
              <a:off x="715962" y="2809875"/>
              <a:ext cx="1911350" cy="50800"/>
            </a:xfrm>
            <a:custGeom>
              <a:rect b="b" l="l" r="r" t="t"/>
              <a:pathLst>
                <a:path extrusionOk="0" h="23" w="996">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2" name="Google Shape;32;p12"/>
            <p:cNvSpPr/>
            <p:nvPr/>
          </p:nvSpPr>
          <p:spPr>
            <a:xfrm>
              <a:off x="1995487" y="2822575"/>
              <a:ext cx="20638" cy="0"/>
            </a:xfrm>
            <a:custGeom>
              <a:rect b="b" l="l" r="r" t="t"/>
              <a:pathLst>
                <a:path extrusionOk="0" h="120000" w="10">
                  <a:moveTo>
                    <a:pt x="10" y="0"/>
                  </a:moveTo>
                  <a:lnTo>
                    <a:pt x="10" y="0"/>
                  </a:lnTo>
                  <a:lnTo>
                    <a:pt x="0" y="0"/>
                  </a:lnTo>
                  <a:cubicBezTo>
                    <a:pt x="1" y="0"/>
                    <a:pt x="4" y="0"/>
                    <a:pt x="1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3" name="Google Shape;33;p12"/>
            <p:cNvSpPr/>
            <p:nvPr/>
          </p:nvSpPr>
          <p:spPr>
            <a:xfrm>
              <a:off x="1630362" y="2830513"/>
              <a:ext cx="22225" cy="0"/>
            </a:xfrm>
            <a:custGeom>
              <a:rect b="b" l="l" r="r" t="t"/>
              <a:pathLst>
                <a:path extrusionOk="0" h="120000" w="12">
                  <a:moveTo>
                    <a:pt x="11" y="0"/>
                  </a:moveTo>
                  <a:lnTo>
                    <a:pt x="11" y="0"/>
                  </a:lnTo>
                  <a:cubicBezTo>
                    <a:pt x="12" y="0"/>
                    <a:pt x="11" y="0"/>
                    <a:pt x="12" y="0"/>
                  </a:cubicBezTo>
                  <a:lnTo>
                    <a:pt x="0" y="0"/>
                  </a:lnTo>
                  <a:lnTo>
                    <a:pt x="11"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4" name="Google Shape;34;p12"/>
            <p:cNvSpPr/>
            <p:nvPr/>
          </p:nvSpPr>
          <p:spPr>
            <a:xfrm>
              <a:off x="2651125" y="2798763"/>
              <a:ext cx="46038" cy="1587"/>
            </a:xfrm>
            <a:custGeom>
              <a:rect b="b" l="l" r="r" t="t"/>
              <a:pathLst>
                <a:path extrusionOk="0" h="1" w="24">
                  <a:moveTo>
                    <a:pt x="3" y="1"/>
                  </a:moveTo>
                  <a:lnTo>
                    <a:pt x="3" y="1"/>
                  </a:lnTo>
                  <a:lnTo>
                    <a:pt x="24" y="0"/>
                  </a:lnTo>
                  <a:lnTo>
                    <a:pt x="8" y="1"/>
                  </a:lnTo>
                  <a:cubicBezTo>
                    <a:pt x="2" y="1"/>
                    <a:pt x="0" y="1"/>
                    <a:pt x="3"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5" name="Google Shape;35;p12"/>
            <p:cNvSpPr/>
            <p:nvPr/>
          </p:nvSpPr>
          <p:spPr>
            <a:xfrm>
              <a:off x="2698750" y="2809875"/>
              <a:ext cx="19050" cy="1587"/>
            </a:xfrm>
            <a:custGeom>
              <a:rect b="b" l="l" r="r" t="t"/>
              <a:pathLst>
                <a:path extrusionOk="0" h="1" w="10">
                  <a:moveTo>
                    <a:pt x="4" y="0"/>
                  </a:moveTo>
                  <a:lnTo>
                    <a:pt x="4" y="0"/>
                  </a:lnTo>
                  <a:lnTo>
                    <a:pt x="0" y="1"/>
                  </a:lnTo>
                  <a:lnTo>
                    <a:pt x="9" y="1"/>
                  </a:lnTo>
                  <a:cubicBezTo>
                    <a:pt x="10" y="0"/>
                    <a:pt x="9" y="0"/>
                    <a:pt x="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6" name="Google Shape;36;p12"/>
            <p:cNvSpPr/>
            <p:nvPr/>
          </p:nvSpPr>
          <p:spPr>
            <a:xfrm>
              <a:off x="469900" y="2800350"/>
              <a:ext cx="23813" cy="3175"/>
            </a:xfrm>
            <a:custGeom>
              <a:rect b="b" l="l" r="r" t="t"/>
              <a:pathLst>
                <a:path extrusionOk="0" h="1" w="13">
                  <a:moveTo>
                    <a:pt x="13" y="0"/>
                  </a:moveTo>
                  <a:lnTo>
                    <a:pt x="13" y="0"/>
                  </a:lnTo>
                  <a:lnTo>
                    <a:pt x="0" y="1"/>
                  </a:lnTo>
                  <a:cubicBezTo>
                    <a:pt x="8" y="1"/>
                    <a:pt x="11" y="1"/>
                    <a:pt x="1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7" name="Google Shape;37;p12"/>
            <p:cNvSpPr/>
            <p:nvPr/>
          </p:nvSpPr>
          <p:spPr>
            <a:xfrm>
              <a:off x="998537" y="2811463"/>
              <a:ext cx="1076325" cy="20637"/>
            </a:xfrm>
            <a:custGeom>
              <a:rect b="b" l="l" r="r" t="t"/>
              <a:pathLst>
                <a:path extrusionOk="0" h="9" w="561">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8" name="Google Shape;38;p12"/>
            <p:cNvSpPr/>
            <p:nvPr/>
          </p:nvSpPr>
          <p:spPr>
            <a:xfrm>
              <a:off x="2495550" y="2803525"/>
              <a:ext cx="17463" cy="0"/>
            </a:xfrm>
            <a:custGeom>
              <a:rect b="b" l="l" r="r" t="t"/>
              <a:pathLst>
                <a:path extrusionOk="0" h="120000" w="9">
                  <a:moveTo>
                    <a:pt x="9" y="0"/>
                  </a:moveTo>
                  <a:lnTo>
                    <a:pt x="9" y="0"/>
                  </a:lnTo>
                  <a:lnTo>
                    <a:pt x="0" y="0"/>
                  </a:lnTo>
                  <a:lnTo>
                    <a:pt x="9"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9" name="Google Shape;39;p12"/>
            <p:cNvSpPr/>
            <p:nvPr/>
          </p:nvSpPr>
          <p:spPr>
            <a:xfrm>
              <a:off x="2538412" y="2816225"/>
              <a:ext cx="1057275" cy="31750"/>
            </a:xfrm>
            <a:custGeom>
              <a:rect b="b" l="l" r="r" t="t"/>
              <a:pathLst>
                <a:path extrusionOk="0" h="14" w="551">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0" name="Google Shape;40;p12"/>
            <p:cNvSpPr/>
            <p:nvPr/>
          </p:nvSpPr>
          <p:spPr>
            <a:xfrm>
              <a:off x="11777663" y="2757488"/>
              <a:ext cx="19050" cy="3175"/>
            </a:xfrm>
            <a:custGeom>
              <a:rect b="b" l="l" r="r" t="t"/>
              <a:pathLst>
                <a:path extrusionOk="0" h="1" w="10">
                  <a:moveTo>
                    <a:pt x="0" y="0"/>
                  </a:moveTo>
                  <a:lnTo>
                    <a:pt x="0" y="0"/>
                  </a:lnTo>
                  <a:lnTo>
                    <a:pt x="10" y="1"/>
                  </a:lnTo>
                  <a:cubicBezTo>
                    <a:pt x="8" y="1"/>
                    <a:pt x="4" y="1"/>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1" name="Google Shape;41;p12"/>
            <p:cNvSpPr/>
            <p:nvPr/>
          </p:nvSpPr>
          <p:spPr>
            <a:xfrm>
              <a:off x="5983288" y="2741613"/>
              <a:ext cx="38100" cy="0"/>
            </a:xfrm>
            <a:custGeom>
              <a:rect b="b" l="l" r="r" t="t"/>
              <a:pathLst>
                <a:path extrusionOk="0" h="120000" w="20">
                  <a:moveTo>
                    <a:pt x="0" y="0"/>
                  </a:moveTo>
                  <a:lnTo>
                    <a:pt x="0" y="0"/>
                  </a:lnTo>
                  <a:lnTo>
                    <a:pt x="20"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2" name="Google Shape;42;p12"/>
            <p:cNvSpPr/>
            <p:nvPr/>
          </p:nvSpPr>
          <p:spPr>
            <a:xfrm>
              <a:off x="6832600" y="2713038"/>
              <a:ext cx="53975" cy="1587"/>
            </a:xfrm>
            <a:custGeom>
              <a:rect b="b" l="l" r="r" t="t"/>
              <a:pathLst>
                <a:path extrusionOk="0" h="1" w="28">
                  <a:moveTo>
                    <a:pt x="0" y="1"/>
                  </a:moveTo>
                  <a:lnTo>
                    <a:pt x="0" y="1"/>
                  </a:lnTo>
                  <a:lnTo>
                    <a:pt x="28" y="0"/>
                  </a:lnTo>
                  <a:cubicBezTo>
                    <a:pt x="17" y="0"/>
                    <a:pt x="8" y="1"/>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3" name="Google Shape;43;p12"/>
            <p:cNvSpPr/>
            <p:nvPr/>
          </p:nvSpPr>
          <p:spPr>
            <a:xfrm>
              <a:off x="11317288" y="2755900"/>
              <a:ext cx="9525" cy="0"/>
            </a:xfrm>
            <a:custGeom>
              <a:rect b="b" l="l" r="r" t="t"/>
              <a:pathLst>
                <a:path extrusionOk="0" h="120000" w="5">
                  <a:moveTo>
                    <a:pt x="5" y="0"/>
                  </a:moveTo>
                  <a:lnTo>
                    <a:pt x="5" y="0"/>
                  </a:lnTo>
                  <a:lnTo>
                    <a:pt x="4" y="0"/>
                  </a:lnTo>
                  <a:lnTo>
                    <a:pt x="0" y="0"/>
                  </a:lnTo>
                  <a:lnTo>
                    <a:pt x="5"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4" name="Google Shape;44;p12"/>
            <p:cNvSpPr/>
            <p:nvPr/>
          </p:nvSpPr>
          <p:spPr>
            <a:xfrm>
              <a:off x="8534400" y="2735263"/>
              <a:ext cx="30163" cy="0"/>
            </a:xfrm>
            <a:custGeom>
              <a:rect b="b" l="l" r="r" t="t"/>
              <a:pathLst>
                <a:path extrusionOk="0" h="120000" w="16">
                  <a:moveTo>
                    <a:pt x="0" y="0"/>
                  </a:moveTo>
                  <a:lnTo>
                    <a:pt x="0" y="0"/>
                  </a:lnTo>
                  <a:cubicBezTo>
                    <a:pt x="4" y="0"/>
                    <a:pt x="9" y="0"/>
                    <a:pt x="16" y="0"/>
                  </a:cubicBezTo>
                  <a:cubicBezTo>
                    <a:pt x="15" y="0"/>
                    <a:pt x="9"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5" name="Google Shape;45;p12"/>
            <p:cNvSpPr/>
            <p:nvPr/>
          </p:nvSpPr>
          <p:spPr>
            <a:xfrm>
              <a:off x="6821488" y="2714625"/>
              <a:ext cx="9525" cy="0"/>
            </a:xfrm>
            <a:custGeom>
              <a:rect b="b" l="l" r="r" t="t"/>
              <a:pathLst>
                <a:path extrusionOk="0" h="120000" w="5">
                  <a:moveTo>
                    <a:pt x="0" y="0"/>
                  </a:moveTo>
                  <a:lnTo>
                    <a:pt x="0" y="0"/>
                  </a:lnTo>
                  <a:lnTo>
                    <a:pt x="2" y="0"/>
                  </a:lnTo>
                  <a:lnTo>
                    <a:pt x="5"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6" name="Google Shape;46;p12"/>
            <p:cNvSpPr/>
            <p:nvPr/>
          </p:nvSpPr>
          <p:spPr>
            <a:xfrm>
              <a:off x="5583238" y="2719388"/>
              <a:ext cx="25400" cy="0"/>
            </a:xfrm>
            <a:custGeom>
              <a:rect b="b" l="l" r="r" t="t"/>
              <a:pathLst>
                <a:path extrusionOk="0" h="120000" w="13">
                  <a:moveTo>
                    <a:pt x="13" y="0"/>
                  </a:moveTo>
                  <a:lnTo>
                    <a:pt x="13" y="0"/>
                  </a:lnTo>
                  <a:lnTo>
                    <a:pt x="0" y="0"/>
                  </a:lnTo>
                  <a:lnTo>
                    <a:pt x="1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7" name="Google Shape;47;p12"/>
            <p:cNvSpPr/>
            <p:nvPr/>
          </p:nvSpPr>
          <p:spPr>
            <a:xfrm>
              <a:off x="5638800" y="2740025"/>
              <a:ext cx="23813" cy="1587"/>
            </a:xfrm>
            <a:custGeom>
              <a:rect b="b" l="l" r="r" t="t"/>
              <a:pathLst>
                <a:path extrusionOk="0" h="1" w="12">
                  <a:moveTo>
                    <a:pt x="12" y="0"/>
                  </a:moveTo>
                  <a:lnTo>
                    <a:pt x="12" y="0"/>
                  </a:lnTo>
                  <a:lnTo>
                    <a:pt x="0" y="1"/>
                  </a:lnTo>
                  <a:lnTo>
                    <a:pt x="1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8" name="Google Shape;48;p12"/>
            <p:cNvSpPr/>
            <p:nvPr/>
          </p:nvSpPr>
          <p:spPr>
            <a:xfrm>
              <a:off x="4303712" y="2728913"/>
              <a:ext cx="50800" cy="0"/>
            </a:xfrm>
            <a:custGeom>
              <a:rect b="b" l="l" r="r" t="t"/>
              <a:pathLst>
                <a:path extrusionOk="0" h="120000" w="26">
                  <a:moveTo>
                    <a:pt x="26" y="0"/>
                  </a:moveTo>
                  <a:lnTo>
                    <a:pt x="26" y="0"/>
                  </a:lnTo>
                  <a:lnTo>
                    <a:pt x="0" y="0"/>
                  </a:lnTo>
                  <a:cubicBezTo>
                    <a:pt x="13" y="0"/>
                    <a:pt x="20" y="0"/>
                    <a:pt x="26"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9" name="Google Shape;49;p12"/>
            <p:cNvSpPr/>
            <p:nvPr/>
          </p:nvSpPr>
          <p:spPr>
            <a:xfrm>
              <a:off x="5519738" y="2735263"/>
              <a:ext cx="9525" cy="3175"/>
            </a:xfrm>
            <a:custGeom>
              <a:rect b="b" l="l" r="r" t="t"/>
              <a:pathLst>
                <a:path extrusionOk="0" h="1" w="5">
                  <a:moveTo>
                    <a:pt x="4" y="0"/>
                  </a:moveTo>
                  <a:lnTo>
                    <a:pt x="4" y="0"/>
                  </a:lnTo>
                  <a:lnTo>
                    <a:pt x="0" y="1"/>
                  </a:lnTo>
                  <a:cubicBezTo>
                    <a:pt x="3" y="1"/>
                    <a:pt x="5" y="1"/>
                    <a:pt x="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0" name="Google Shape;50;p12"/>
            <p:cNvSpPr/>
            <p:nvPr/>
          </p:nvSpPr>
          <p:spPr>
            <a:xfrm>
              <a:off x="12096750" y="2784475"/>
              <a:ext cx="6350" cy="0"/>
            </a:xfrm>
            <a:custGeom>
              <a:rect b="b" l="l" r="r" t="t"/>
              <a:pathLst>
                <a:path extrusionOk="0" h="120000" w="3">
                  <a:moveTo>
                    <a:pt x="3" y="0"/>
                  </a:moveTo>
                  <a:lnTo>
                    <a:pt x="3" y="0"/>
                  </a:lnTo>
                  <a:lnTo>
                    <a:pt x="1" y="0"/>
                  </a:lnTo>
                  <a:lnTo>
                    <a:pt x="0" y="0"/>
                  </a:lnTo>
                  <a:lnTo>
                    <a:pt x="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1" name="Google Shape;51;p12"/>
            <p:cNvSpPr/>
            <p:nvPr/>
          </p:nvSpPr>
          <p:spPr>
            <a:xfrm>
              <a:off x="12225338" y="2773363"/>
              <a:ext cx="46038" cy="0"/>
            </a:xfrm>
            <a:custGeom>
              <a:rect b="b" l="l" r="r" t="t"/>
              <a:pathLst>
                <a:path extrusionOk="0" h="120000" w="24">
                  <a:moveTo>
                    <a:pt x="0" y="0"/>
                  </a:moveTo>
                  <a:lnTo>
                    <a:pt x="0" y="0"/>
                  </a:lnTo>
                  <a:lnTo>
                    <a:pt x="24" y="0"/>
                  </a:lnTo>
                  <a:cubicBezTo>
                    <a:pt x="15" y="0"/>
                    <a:pt x="6"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2" name="Google Shape;52;p12"/>
            <p:cNvSpPr/>
            <p:nvPr/>
          </p:nvSpPr>
          <p:spPr>
            <a:xfrm>
              <a:off x="9274175" y="2746375"/>
              <a:ext cx="55563" cy="4762"/>
            </a:xfrm>
            <a:custGeom>
              <a:rect b="b" l="l" r="r" t="t"/>
              <a:pathLst>
                <a:path extrusionOk="0" h="2" w="29">
                  <a:moveTo>
                    <a:pt x="0" y="1"/>
                  </a:moveTo>
                  <a:lnTo>
                    <a:pt x="0" y="1"/>
                  </a:lnTo>
                  <a:cubicBezTo>
                    <a:pt x="7" y="1"/>
                    <a:pt x="23" y="2"/>
                    <a:pt x="15" y="2"/>
                  </a:cubicBezTo>
                  <a:cubicBezTo>
                    <a:pt x="29" y="2"/>
                    <a:pt x="2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3" name="Google Shape;53;p12"/>
            <p:cNvSpPr/>
            <p:nvPr/>
          </p:nvSpPr>
          <p:spPr>
            <a:xfrm>
              <a:off x="11847513" y="2827338"/>
              <a:ext cx="34925" cy="3175"/>
            </a:xfrm>
            <a:custGeom>
              <a:rect b="b" l="l" r="r" t="t"/>
              <a:pathLst>
                <a:path extrusionOk="0" h="1" w="18">
                  <a:moveTo>
                    <a:pt x="3" y="1"/>
                  </a:moveTo>
                  <a:lnTo>
                    <a:pt x="3" y="1"/>
                  </a:lnTo>
                  <a:cubicBezTo>
                    <a:pt x="7" y="1"/>
                    <a:pt x="13" y="0"/>
                    <a:pt x="18" y="0"/>
                  </a:cubicBezTo>
                  <a:cubicBezTo>
                    <a:pt x="8" y="0"/>
                    <a:pt x="0" y="1"/>
                    <a:pt x="3"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 name="Google Shape;54;p12"/>
            <p:cNvSpPr/>
            <p:nvPr/>
          </p:nvSpPr>
          <p:spPr>
            <a:xfrm>
              <a:off x="11882438" y="2825750"/>
              <a:ext cx="25400" cy="1587"/>
            </a:xfrm>
            <a:custGeom>
              <a:rect b="b" l="l" r="r" t="t"/>
              <a:pathLst>
                <a:path extrusionOk="0" h="1" w="14">
                  <a:moveTo>
                    <a:pt x="0" y="1"/>
                  </a:moveTo>
                  <a:lnTo>
                    <a:pt x="0" y="1"/>
                  </a:lnTo>
                  <a:lnTo>
                    <a:pt x="14" y="0"/>
                  </a:lnTo>
                  <a:lnTo>
                    <a:pt x="0"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 name="Google Shape;55;p12"/>
            <p:cNvSpPr/>
            <p:nvPr/>
          </p:nvSpPr>
          <p:spPr>
            <a:xfrm>
              <a:off x="8915400" y="2809875"/>
              <a:ext cx="15875" cy="1587"/>
            </a:xfrm>
            <a:custGeom>
              <a:rect b="b" l="l" r="r" t="t"/>
              <a:pathLst>
                <a:path extrusionOk="0" h="1" w="8">
                  <a:moveTo>
                    <a:pt x="8" y="1"/>
                  </a:moveTo>
                  <a:lnTo>
                    <a:pt x="8" y="1"/>
                  </a:lnTo>
                  <a:cubicBezTo>
                    <a:pt x="6" y="0"/>
                    <a:pt x="3" y="0"/>
                    <a:pt x="0" y="0"/>
                  </a:cubicBezTo>
                  <a:cubicBezTo>
                    <a:pt x="1" y="0"/>
                    <a:pt x="4"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 name="Google Shape;56;p12"/>
            <p:cNvSpPr/>
            <p:nvPr/>
          </p:nvSpPr>
          <p:spPr>
            <a:xfrm>
              <a:off x="12109450" y="2752725"/>
              <a:ext cx="454025" cy="23812"/>
            </a:xfrm>
            <a:custGeom>
              <a:rect b="b" l="l" r="r" t="t"/>
              <a:pathLst>
                <a:path extrusionOk="0" h="10" w="236">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 name="Google Shape;57;p12"/>
            <p:cNvSpPr/>
            <p:nvPr/>
          </p:nvSpPr>
          <p:spPr>
            <a:xfrm>
              <a:off x="12182475" y="2816225"/>
              <a:ext cx="9525" cy="0"/>
            </a:xfrm>
            <a:custGeom>
              <a:rect b="b" l="l" r="r" t="t"/>
              <a:pathLst>
                <a:path extrusionOk="0" h="120000" w="5">
                  <a:moveTo>
                    <a:pt x="0" y="0"/>
                  </a:moveTo>
                  <a:lnTo>
                    <a:pt x="0" y="0"/>
                  </a:lnTo>
                  <a:lnTo>
                    <a:pt x="1" y="0"/>
                  </a:lnTo>
                  <a:lnTo>
                    <a:pt x="5"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 name="Google Shape;58;p12"/>
            <p:cNvSpPr/>
            <p:nvPr/>
          </p:nvSpPr>
          <p:spPr>
            <a:xfrm>
              <a:off x="4348162" y="2827338"/>
              <a:ext cx="17463" cy="3175"/>
            </a:xfrm>
            <a:custGeom>
              <a:rect b="b" l="l" r="r" t="t"/>
              <a:pathLst>
                <a:path extrusionOk="0" h="1" w="9">
                  <a:moveTo>
                    <a:pt x="8" y="0"/>
                  </a:moveTo>
                  <a:lnTo>
                    <a:pt x="8" y="0"/>
                  </a:lnTo>
                  <a:lnTo>
                    <a:pt x="0" y="1"/>
                  </a:lnTo>
                  <a:cubicBezTo>
                    <a:pt x="7" y="0"/>
                    <a:pt x="9" y="0"/>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9" name="Google Shape;59;p12"/>
            <p:cNvSpPr/>
            <p:nvPr/>
          </p:nvSpPr>
          <p:spPr>
            <a:xfrm>
              <a:off x="12071350" y="2790825"/>
              <a:ext cx="0" cy="0"/>
            </a:xfrm>
            <a:custGeom>
              <a:rect b="b" l="l" r="r" t="t"/>
              <a:pathLst>
                <a:path extrusionOk="0" h="120000" w="120000">
                  <a:moveTo>
                    <a:pt x="0" y="0"/>
                  </a:moveTo>
                  <a:lnTo>
                    <a:pt x="0" y="0"/>
                  </a:lnTo>
                  <a:lnTo>
                    <a:pt x="0" y="0"/>
                  </a:lnTo>
                  <a:cubicBezTo>
                    <a:pt x="0" y="0"/>
                    <a:pt x="0"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0" name="Google Shape;60;p12"/>
            <p:cNvSpPr/>
            <p:nvPr/>
          </p:nvSpPr>
          <p:spPr>
            <a:xfrm>
              <a:off x="4754563" y="2827338"/>
              <a:ext cx="4763" cy="0"/>
            </a:xfrm>
            <a:custGeom>
              <a:rect b="b" l="l" r="r" t="t"/>
              <a:pathLst>
                <a:path extrusionOk="0" h="120000" w="2">
                  <a:moveTo>
                    <a:pt x="2" y="0"/>
                  </a:moveTo>
                  <a:lnTo>
                    <a:pt x="2" y="0"/>
                  </a:lnTo>
                  <a:lnTo>
                    <a:pt x="0" y="0"/>
                  </a:lnTo>
                  <a:cubicBezTo>
                    <a:pt x="1" y="0"/>
                    <a:pt x="1" y="0"/>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1" name="Google Shape;61;p12"/>
            <p:cNvSpPr/>
            <p:nvPr/>
          </p:nvSpPr>
          <p:spPr>
            <a:xfrm>
              <a:off x="4852988" y="2719388"/>
              <a:ext cx="9525" cy="3175"/>
            </a:xfrm>
            <a:custGeom>
              <a:rect b="b" l="l" r="r" t="t"/>
              <a:pathLst>
                <a:path extrusionOk="0" h="1" w="5">
                  <a:moveTo>
                    <a:pt x="5" y="1"/>
                  </a:moveTo>
                  <a:lnTo>
                    <a:pt x="5" y="1"/>
                  </a:lnTo>
                  <a:cubicBezTo>
                    <a:pt x="5" y="1"/>
                    <a:pt x="5" y="1"/>
                    <a:pt x="4" y="0"/>
                  </a:cubicBezTo>
                  <a:cubicBezTo>
                    <a:pt x="0" y="1"/>
                    <a:pt x="2" y="1"/>
                    <a:pt x="5"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 name="Google Shape;62;p12"/>
            <p:cNvSpPr/>
            <p:nvPr/>
          </p:nvSpPr>
          <p:spPr>
            <a:xfrm>
              <a:off x="4759325" y="2827338"/>
              <a:ext cx="0" cy="0"/>
            </a:xfrm>
            <a:custGeom>
              <a:rect b="b" l="l" r="r" t="t"/>
              <a:pathLst>
                <a:path extrusionOk="0" h="120000" w="120000">
                  <a:moveTo>
                    <a:pt x="0" y="0"/>
                  </a:moveTo>
                  <a:lnTo>
                    <a:pt x="0" y="0"/>
                  </a:lnTo>
                  <a:cubicBezTo>
                    <a:pt x="0" y="0"/>
                    <a:pt x="0" y="0"/>
                    <a:pt x="0" y="0"/>
                  </a:cubicBezTo>
                  <a:cubicBezTo>
                    <a:pt x="0" y="0"/>
                    <a:pt x="0"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 name="Google Shape;63;p12"/>
            <p:cNvSpPr/>
            <p:nvPr/>
          </p:nvSpPr>
          <p:spPr>
            <a:xfrm>
              <a:off x="6654800" y="2805113"/>
              <a:ext cx="19050" cy="1587"/>
            </a:xfrm>
            <a:custGeom>
              <a:rect b="b" l="l" r="r" t="t"/>
              <a:pathLst>
                <a:path extrusionOk="0" h="1" w="10">
                  <a:moveTo>
                    <a:pt x="10" y="1"/>
                  </a:moveTo>
                  <a:lnTo>
                    <a:pt x="10" y="1"/>
                  </a:lnTo>
                  <a:lnTo>
                    <a:pt x="2" y="0"/>
                  </a:lnTo>
                  <a:cubicBezTo>
                    <a:pt x="0" y="0"/>
                    <a:pt x="2" y="0"/>
                    <a:pt x="1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 name="Google Shape;64;p12"/>
            <p:cNvSpPr/>
            <p:nvPr/>
          </p:nvSpPr>
          <p:spPr>
            <a:xfrm>
              <a:off x="6289675" y="2798763"/>
              <a:ext cx="6350" cy="0"/>
            </a:xfrm>
            <a:custGeom>
              <a:rect b="b" l="l" r="r" t="t"/>
              <a:pathLst>
                <a:path extrusionOk="0" h="120000" w="3">
                  <a:moveTo>
                    <a:pt x="3" y="0"/>
                  </a:moveTo>
                  <a:lnTo>
                    <a:pt x="3" y="0"/>
                  </a:lnTo>
                  <a:lnTo>
                    <a:pt x="0" y="0"/>
                  </a:lnTo>
                  <a:lnTo>
                    <a:pt x="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 name="Google Shape;65;p12"/>
            <p:cNvSpPr/>
            <p:nvPr/>
          </p:nvSpPr>
          <p:spPr>
            <a:xfrm>
              <a:off x="9140825" y="2725738"/>
              <a:ext cx="44450" cy="0"/>
            </a:xfrm>
            <a:custGeom>
              <a:rect b="b" l="l" r="r" t="t"/>
              <a:pathLst>
                <a:path extrusionOk="0" h="120000" w="23">
                  <a:moveTo>
                    <a:pt x="23" y="0"/>
                  </a:moveTo>
                  <a:lnTo>
                    <a:pt x="23" y="0"/>
                  </a:lnTo>
                  <a:lnTo>
                    <a:pt x="0" y="0"/>
                  </a:lnTo>
                  <a:lnTo>
                    <a:pt x="2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 name="Google Shape;66;p12"/>
            <p:cNvSpPr/>
            <p:nvPr/>
          </p:nvSpPr>
          <p:spPr>
            <a:xfrm>
              <a:off x="4737100" y="2827338"/>
              <a:ext cx="17463" cy="3175"/>
            </a:xfrm>
            <a:custGeom>
              <a:rect b="b" l="l" r="r" t="t"/>
              <a:pathLst>
                <a:path extrusionOk="0" h="1" w="9">
                  <a:moveTo>
                    <a:pt x="9" y="0"/>
                  </a:moveTo>
                  <a:lnTo>
                    <a:pt x="9" y="0"/>
                  </a:lnTo>
                  <a:lnTo>
                    <a:pt x="0" y="1"/>
                  </a:lnTo>
                  <a:cubicBezTo>
                    <a:pt x="5" y="0"/>
                    <a:pt x="8" y="0"/>
                    <a:pt x="9"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 name="Google Shape;67;p12"/>
            <p:cNvSpPr/>
            <p:nvPr/>
          </p:nvSpPr>
          <p:spPr>
            <a:xfrm>
              <a:off x="7239000" y="2779713"/>
              <a:ext cx="11113" cy="3175"/>
            </a:xfrm>
            <a:custGeom>
              <a:rect b="b" l="l" r="r" t="t"/>
              <a:pathLst>
                <a:path extrusionOk="0" h="1" w="6">
                  <a:moveTo>
                    <a:pt x="6" y="0"/>
                  </a:moveTo>
                  <a:lnTo>
                    <a:pt x="6" y="0"/>
                  </a:lnTo>
                  <a:lnTo>
                    <a:pt x="0" y="1"/>
                  </a:lnTo>
                  <a:lnTo>
                    <a:pt x="4" y="1"/>
                  </a:lnTo>
                  <a:lnTo>
                    <a:pt x="6"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8" name="Google Shape;68;p12"/>
            <p:cNvSpPr/>
            <p:nvPr/>
          </p:nvSpPr>
          <p:spPr>
            <a:xfrm>
              <a:off x="7181850" y="2773363"/>
              <a:ext cx="468313" cy="15875"/>
            </a:xfrm>
            <a:custGeom>
              <a:rect b="b" l="l" r="r" t="t"/>
              <a:pathLst>
                <a:path extrusionOk="0" h="7" w="244">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9" name="Google Shape;69;p12"/>
            <p:cNvSpPr/>
            <p:nvPr/>
          </p:nvSpPr>
          <p:spPr>
            <a:xfrm>
              <a:off x="7407275" y="2787650"/>
              <a:ext cx="26988" cy="0"/>
            </a:xfrm>
            <a:custGeom>
              <a:rect b="b" l="l" r="r" t="t"/>
              <a:pathLst>
                <a:path extrusionOk="0" h="120000" w="14">
                  <a:moveTo>
                    <a:pt x="14" y="0"/>
                  </a:moveTo>
                  <a:lnTo>
                    <a:pt x="14" y="0"/>
                  </a:lnTo>
                  <a:lnTo>
                    <a:pt x="0" y="0"/>
                  </a:lnTo>
                  <a:cubicBezTo>
                    <a:pt x="8" y="0"/>
                    <a:pt x="11" y="0"/>
                    <a:pt x="1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0" name="Google Shape;70;p12"/>
            <p:cNvSpPr/>
            <p:nvPr/>
          </p:nvSpPr>
          <p:spPr>
            <a:xfrm>
              <a:off x="8123238" y="2794000"/>
              <a:ext cx="31750" cy="1587"/>
            </a:xfrm>
            <a:custGeom>
              <a:rect b="b" l="l" r="r" t="t"/>
              <a:pathLst>
                <a:path extrusionOk="0" h="1" w="16">
                  <a:moveTo>
                    <a:pt x="0" y="1"/>
                  </a:moveTo>
                  <a:lnTo>
                    <a:pt x="0" y="1"/>
                  </a:lnTo>
                  <a:lnTo>
                    <a:pt x="16" y="0"/>
                  </a:lnTo>
                  <a:lnTo>
                    <a:pt x="0"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1" name="Google Shape;71;p12"/>
            <p:cNvSpPr/>
            <p:nvPr/>
          </p:nvSpPr>
          <p:spPr>
            <a:xfrm>
              <a:off x="3070225" y="2794000"/>
              <a:ext cx="101600" cy="4762"/>
            </a:xfrm>
            <a:custGeom>
              <a:rect b="b" l="l" r="r" t="t"/>
              <a:pathLst>
                <a:path extrusionOk="0" h="2" w="53">
                  <a:moveTo>
                    <a:pt x="0" y="0"/>
                  </a:moveTo>
                  <a:lnTo>
                    <a:pt x="0" y="0"/>
                  </a:lnTo>
                  <a:cubicBezTo>
                    <a:pt x="2" y="1"/>
                    <a:pt x="53" y="2"/>
                    <a:pt x="52" y="0"/>
                  </a:cubicBezTo>
                  <a:lnTo>
                    <a:pt x="6"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2" name="Google Shape;72;p12"/>
            <p:cNvSpPr/>
            <p:nvPr/>
          </p:nvSpPr>
          <p:spPr>
            <a:xfrm>
              <a:off x="9963150" y="2778125"/>
              <a:ext cx="41275" cy="0"/>
            </a:xfrm>
            <a:custGeom>
              <a:rect b="b" l="l" r="r" t="t"/>
              <a:pathLst>
                <a:path extrusionOk="0" h="120000" w="21">
                  <a:moveTo>
                    <a:pt x="21" y="0"/>
                  </a:moveTo>
                  <a:lnTo>
                    <a:pt x="21" y="0"/>
                  </a:lnTo>
                  <a:lnTo>
                    <a:pt x="3" y="0"/>
                  </a:lnTo>
                  <a:lnTo>
                    <a:pt x="0" y="0"/>
                  </a:lnTo>
                  <a:cubicBezTo>
                    <a:pt x="4" y="0"/>
                    <a:pt x="15"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3" name="Google Shape;73;p12"/>
            <p:cNvSpPr/>
            <p:nvPr/>
          </p:nvSpPr>
          <p:spPr>
            <a:xfrm>
              <a:off x="7523163" y="2773363"/>
              <a:ext cx="30163" cy="3175"/>
            </a:xfrm>
            <a:custGeom>
              <a:rect b="b" l="l" r="r" t="t"/>
              <a:pathLst>
                <a:path extrusionOk="0" h="1" w="16">
                  <a:moveTo>
                    <a:pt x="16" y="0"/>
                  </a:moveTo>
                  <a:lnTo>
                    <a:pt x="16" y="0"/>
                  </a:lnTo>
                  <a:cubicBezTo>
                    <a:pt x="6" y="0"/>
                    <a:pt x="2" y="1"/>
                    <a:pt x="0" y="1"/>
                  </a:cubicBezTo>
                  <a:cubicBezTo>
                    <a:pt x="6" y="1"/>
                    <a:pt x="12" y="1"/>
                    <a:pt x="16"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4" name="Google Shape;74;p12"/>
            <p:cNvSpPr/>
            <p:nvPr/>
          </p:nvSpPr>
          <p:spPr>
            <a:xfrm>
              <a:off x="10009188" y="2787650"/>
              <a:ext cx="115888" cy="3175"/>
            </a:xfrm>
            <a:custGeom>
              <a:rect b="b" l="l" r="r" t="t"/>
              <a:pathLst>
                <a:path extrusionOk="0" h="2" w="60">
                  <a:moveTo>
                    <a:pt x="0" y="0"/>
                  </a:moveTo>
                  <a:lnTo>
                    <a:pt x="0" y="0"/>
                  </a:lnTo>
                  <a:cubicBezTo>
                    <a:pt x="7" y="0"/>
                    <a:pt x="18" y="1"/>
                    <a:pt x="19" y="2"/>
                  </a:cubicBezTo>
                  <a:cubicBezTo>
                    <a:pt x="34" y="2"/>
                    <a:pt x="45" y="1"/>
                    <a:pt x="60" y="1"/>
                  </a:cubicBezTo>
                  <a:cubicBezTo>
                    <a:pt x="43" y="1"/>
                    <a:pt x="23" y="1"/>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5" name="Google Shape;75;p12"/>
            <p:cNvSpPr/>
            <p:nvPr/>
          </p:nvSpPr>
          <p:spPr>
            <a:xfrm>
              <a:off x="10125075" y="2789238"/>
              <a:ext cx="1588" cy="0"/>
            </a:xfrm>
            <a:custGeom>
              <a:rect b="b" l="l" r="r" t="t"/>
              <a:pathLst>
                <a:path extrusionOk="0" h="120000" w="1">
                  <a:moveTo>
                    <a:pt x="1" y="0"/>
                  </a:moveTo>
                  <a:lnTo>
                    <a:pt x="1" y="0"/>
                  </a:lnTo>
                  <a:lnTo>
                    <a:pt x="0" y="0"/>
                  </a:lnTo>
                  <a:lnTo>
                    <a:pt x="1"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6" name="Google Shape;76;p12"/>
            <p:cNvSpPr/>
            <p:nvPr/>
          </p:nvSpPr>
          <p:spPr>
            <a:xfrm>
              <a:off x="-4110038" y="2703513"/>
              <a:ext cx="16486188" cy="134937"/>
            </a:xfrm>
            <a:custGeom>
              <a:rect b="b" l="l" r="r" t="t"/>
              <a:pathLst>
                <a:path extrusionOk="0" h="60" w="8594">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7" name="Google Shape;77;p12"/>
            <p:cNvSpPr/>
            <p:nvPr/>
          </p:nvSpPr>
          <p:spPr>
            <a:xfrm>
              <a:off x="12117388" y="2779713"/>
              <a:ext cx="127000" cy="4762"/>
            </a:xfrm>
            <a:custGeom>
              <a:rect b="b" l="l" r="r" t="t"/>
              <a:pathLst>
                <a:path extrusionOk="0" h="2" w="66">
                  <a:moveTo>
                    <a:pt x="19" y="2"/>
                  </a:moveTo>
                  <a:lnTo>
                    <a:pt x="19" y="2"/>
                  </a:lnTo>
                  <a:cubicBezTo>
                    <a:pt x="33" y="2"/>
                    <a:pt x="66" y="2"/>
                    <a:pt x="60" y="0"/>
                  </a:cubicBezTo>
                  <a:cubicBezTo>
                    <a:pt x="60" y="2"/>
                    <a:pt x="0" y="0"/>
                    <a:pt x="19"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8" name="Google Shape;78;p12"/>
            <p:cNvSpPr/>
            <p:nvPr/>
          </p:nvSpPr>
          <p:spPr>
            <a:xfrm>
              <a:off x="12182475" y="2787650"/>
              <a:ext cx="79375" cy="1587"/>
            </a:xfrm>
            <a:custGeom>
              <a:rect b="b" l="l" r="r" t="t"/>
              <a:pathLst>
                <a:path extrusionOk="0" h="1" w="41">
                  <a:moveTo>
                    <a:pt x="25" y="1"/>
                  </a:moveTo>
                  <a:lnTo>
                    <a:pt x="25" y="1"/>
                  </a:lnTo>
                  <a:cubicBezTo>
                    <a:pt x="27" y="1"/>
                    <a:pt x="26" y="0"/>
                    <a:pt x="41" y="0"/>
                  </a:cubicBezTo>
                  <a:lnTo>
                    <a:pt x="0" y="0"/>
                  </a:lnTo>
                  <a:lnTo>
                    <a:pt x="2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9" name="Google Shape;79;p12"/>
            <p:cNvSpPr/>
            <p:nvPr/>
          </p:nvSpPr>
          <p:spPr>
            <a:xfrm>
              <a:off x="12307888" y="2809875"/>
              <a:ext cx="249238" cy="15875"/>
            </a:xfrm>
            <a:custGeom>
              <a:rect b="b" l="l" r="r" t="t"/>
              <a:pathLst>
                <a:path extrusionOk="0" h="7" w="130">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0" name="Google Shape;80;p12"/>
            <p:cNvSpPr/>
            <p:nvPr/>
          </p:nvSpPr>
          <p:spPr>
            <a:xfrm>
              <a:off x="12252325" y="2825750"/>
              <a:ext cx="73025" cy="1587"/>
            </a:xfrm>
            <a:custGeom>
              <a:rect b="b" l="l" r="r" t="t"/>
              <a:pathLst>
                <a:path extrusionOk="0" h="1" w="38">
                  <a:moveTo>
                    <a:pt x="4" y="1"/>
                  </a:moveTo>
                  <a:lnTo>
                    <a:pt x="4" y="1"/>
                  </a:lnTo>
                  <a:lnTo>
                    <a:pt x="38" y="0"/>
                  </a:lnTo>
                  <a:lnTo>
                    <a:pt x="34" y="0"/>
                  </a:lnTo>
                  <a:lnTo>
                    <a:pt x="0" y="1"/>
                  </a:lnTo>
                  <a:lnTo>
                    <a:pt x="4"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1" name="Google Shape;81;p12"/>
            <p:cNvSpPr/>
            <p:nvPr/>
          </p:nvSpPr>
          <p:spPr>
            <a:xfrm>
              <a:off x="10779125" y="2733675"/>
              <a:ext cx="66675" cy="4762"/>
            </a:xfrm>
            <a:custGeom>
              <a:rect b="b" l="l" r="r" t="t"/>
              <a:pathLst>
                <a:path extrusionOk="0" h="2" w="35">
                  <a:moveTo>
                    <a:pt x="35" y="2"/>
                  </a:moveTo>
                  <a:lnTo>
                    <a:pt x="35" y="2"/>
                  </a:lnTo>
                  <a:cubicBezTo>
                    <a:pt x="32" y="0"/>
                    <a:pt x="11" y="1"/>
                    <a:pt x="0" y="2"/>
                  </a:cubicBezTo>
                  <a:cubicBezTo>
                    <a:pt x="9" y="2"/>
                    <a:pt x="22" y="2"/>
                    <a:pt x="35"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2" name="Google Shape;82;p12"/>
            <p:cNvSpPr/>
            <p:nvPr/>
          </p:nvSpPr>
          <p:spPr>
            <a:xfrm>
              <a:off x="-2471738" y="2738438"/>
              <a:ext cx="496888" cy="1587"/>
            </a:xfrm>
            <a:custGeom>
              <a:rect b="b" l="l" r="r" t="t"/>
              <a:pathLst>
                <a:path extrusionOk="0" h="1" w="259">
                  <a:moveTo>
                    <a:pt x="259" y="0"/>
                  </a:moveTo>
                  <a:lnTo>
                    <a:pt x="259" y="0"/>
                  </a:lnTo>
                  <a:lnTo>
                    <a:pt x="0" y="1"/>
                  </a:lnTo>
                  <a:lnTo>
                    <a:pt x="259"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3" name="Google Shape;83;p12"/>
            <p:cNvSpPr/>
            <p:nvPr/>
          </p:nvSpPr>
          <p:spPr>
            <a:xfrm>
              <a:off x="9136063" y="2735263"/>
              <a:ext cx="387350" cy="14287"/>
            </a:xfrm>
            <a:custGeom>
              <a:rect b="b" l="l" r="r" t="t"/>
              <a:pathLst>
                <a:path extrusionOk="0" h="6" w="202">
                  <a:moveTo>
                    <a:pt x="30" y="6"/>
                  </a:moveTo>
                  <a:lnTo>
                    <a:pt x="30" y="6"/>
                  </a:lnTo>
                  <a:cubicBezTo>
                    <a:pt x="100" y="5"/>
                    <a:pt x="131" y="3"/>
                    <a:pt x="202" y="3"/>
                  </a:cubicBezTo>
                  <a:cubicBezTo>
                    <a:pt x="109" y="0"/>
                    <a:pt x="79" y="6"/>
                    <a:pt x="0" y="3"/>
                  </a:cubicBezTo>
                  <a:lnTo>
                    <a:pt x="30"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4" name="Google Shape;84;p12"/>
            <p:cNvSpPr/>
            <p:nvPr/>
          </p:nvSpPr>
          <p:spPr>
            <a:xfrm>
              <a:off x="9139238" y="2725738"/>
              <a:ext cx="142875" cy="9525"/>
            </a:xfrm>
            <a:custGeom>
              <a:rect b="b" l="l" r="r" t="t"/>
              <a:pathLst>
                <a:path extrusionOk="0" h="4" w="75">
                  <a:moveTo>
                    <a:pt x="54" y="0"/>
                  </a:moveTo>
                  <a:lnTo>
                    <a:pt x="54" y="0"/>
                  </a:lnTo>
                  <a:cubicBezTo>
                    <a:pt x="65" y="2"/>
                    <a:pt x="0" y="3"/>
                    <a:pt x="10" y="4"/>
                  </a:cubicBezTo>
                  <a:cubicBezTo>
                    <a:pt x="57" y="4"/>
                    <a:pt x="32" y="2"/>
                    <a:pt x="75" y="2"/>
                  </a:cubicBezTo>
                  <a:lnTo>
                    <a:pt x="54"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5" name="Google Shape;85;p12"/>
            <p:cNvSpPr/>
            <p:nvPr/>
          </p:nvSpPr>
          <p:spPr>
            <a:xfrm>
              <a:off x="9805988" y="2817813"/>
              <a:ext cx="39688" cy="3175"/>
            </a:xfrm>
            <a:custGeom>
              <a:rect b="b" l="l" r="r" t="t"/>
              <a:pathLst>
                <a:path extrusionOk="0" h="1" w="21">
                  <a:moveTo>
                    <a:pt x="21" y="0"/>
                  </a:moveTo>
                  <a:lnTo>
                    <a:pt x="21" y="0"/>
                  </a:lnTo>
                  <a:lnTo>
                    <a:pt x="0" y="1"/>
                  </a:lnTo>
                  <a:lnTo>
                    <a:pt x="17" y="1"/>
                  </a:lnTo>
                  <a:lnTo>
                    <a:pt x="21"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6" name="Google Shape;86;p12"/>
            <p:cNvSpPr/>
            <p:nvPr/>
          </p:nvSpPr>
          <p:spPr>
            <a:xfrm>
              <a:off x="8580438" y="2725738"/>
              <a:ext cx="66675" cy="3175"/>
            </a:xfrm>
            <a:custGeom>
              <a:rect b="b" l="l" r="r" t="t"/>
              <a:pathLst>
                <a:path extrusionOk="0" h="1" w="35">
                  <a:moveTo>
                    <a:pt x="27" y="1"/>
                  </a:moveTo>
                  <a:lnTo>
                    <a:pt x="27" y="1"/>
                  </a:lnTo>
                  <a:lnTo>
                    <a:pt x="35" y="1"/>
                  </a:lnTo>
                  <a:lnTo>
                    <a:pt x="0" y="0"/>
                  </a:lnTo>
                  <a:lnTo>
                    <a:pt x="27"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7" name="Google Shape;87;p12"/>
            <p:cNvSpPr/>
            <p:nvPr/>
          </p:nvSpPr>
          <p:spPr>
            <a:xfrm>
              <a:off x="8647113" y="2725738"/>
              <a:ext cx="15875" cy="3175"/>
            </a:xfrm>
            <a:custGeom>
              <a:rect b="b" l="l" r="r" t="t"/>
              <a:pathLst>
                <a:path extrusionOk="0" h="1" w="8">
                  <a:moveTo>
                    <a:pt x="8" y="0"/>
                  </a:moveTo>
                  <a:lnTo>
                    <a:pt x="8" y="0"/>
                  </a:lnTo>
                  <a:lnTo>
                    <a:pt x="0" y="1"/>
                  </a:lnTo>
                  <a:lnTo>
                    <a:pt x="8"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8" name="Google Shape;88;p12"/>
            <p:cNvSpPr/>
            <p:nvPr/>
          </p:nvSpPr>
          <p:spPr>
            <a:xfrm>
              <a:off x="9794875" y="2830513"/>
              <a:ext cx="90488" cy="1587"/>
            </a:xfrm>
            <a:custGeom>
              <a:rect b="b" l="l" r="r" t="t"/>
              <a:pathLst>
                <a:path extrusionOk="0" h="1" w="47">
                  <a:moveTo>
                    <a:pt x="0" y="0"/>
                  </a:moveTo>
                  <a:lnTo>
                    <a:pt x="0" y="0"/>
                  </a:lnTo>
                  <a:lnTo>
                    <a:pt x="32" y="1"/>
                  </a:lnTo>
                  <a:lnTo>
                    <a:pt x="47"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9" name="Google Shape;89;p12"/>
            <p:cNvSpPr/>
            <p:nvPr/>
          </p:nvSpPr>
          <p:spPr>
            <a:xfrm>
              <a:off x="9232900" y="2795588"/>
              <a:ext cx="84138" cy="3175"/>
            </a:xfrm>
            <a:custGeom>
              <a:rect b="b" l="l" r="r" t="t"/>
              <a:pathLst>
                <a:path extrusionOk="0" h="1" w="44">
                  <a:moveTo>
                    <a:pt x="16" y="1"/>
                  </a:moveTo>
                  <a:lnTo>
                    <a:pt x="16" y="1"/>
                  </a:lnTo>
                  <a:lnTo>
                    <a:pt x="44" y="1"/>
                  </a:lnTo>
                  <a:cubicBezTo>
                    <a:pt x="39" y="1"/>
                    <a:pt x="0" y="0"/>
                    <a:pt x="16"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0" name="Google Shape;90;p12"/>
            <p:cNvSpPr/>
            <p:nvPr/>
          </p:nvSpPr>
          <p:spPr>
            <a:xfrm>
              <a:off x="8158163" y="2725738"/>
              <a:ext cx="71438" cy="3175"/>
            </a:xfrm>
            <a:custGeom>
              <a:rect b="b" l="l" r="r" t="t"/>
              <a:pathLst>
                <a:path extrusionOk="0" h="1" w="37">
                  <a:moveTo>
                    <a:pt x="34" y="0"/>
                  </a:moveTo>
                  <a:lnTo>
                    <a:pt x="34" y="0"/>
                  </a:lnTo>
                  <a:lnTo>
                    <a:pt x="0" y="1"/>
                  </a:lnTo>
                  <a:lnTo>
                    <a:pt x="3" y="1"/>
                  </a:lnTo>
                  <a:lnTo>
                    <a:pt x="37" y="0"/>
                  </a:lnTo>
                  <a:lnTo>
                    <a:pt x="34"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1" name="Google Shape;91;p12"/>
            <p:cNvSpPr/>
            <p:nvPr/>
          </p:nvSpPr>
          <p:spPr>
            <a:xfrm>
              <a:off x="8734425" y="2814638"/>
              <a:ext cx="144463" cy="3175"/>
            </a:xfrm>
            <a:custGeom>
              <a:rect b="b" l="l" r="r" t="t"/>
              <a:pathLst>
                <a:path extrusionOk="0" h="2" w="76">
                  <a:moveTo>
                    <a:pt x="56" y="0"/>
                  </a:moveTo>
                  <a:lnTo>
                    <a:pt x="56" y="0"/>
                  </a:lnTo>
                  <a:cubicBezTo>
                    <a:pt x="76" y="2"/>
                    <a:pt x="0" y="0"/>
                    <a:pt x="40" y="2"/>
                  </a:cubicBezTo>
                  <a:cubicBezTo>
                    <a:pt x="76" y="2"/>
                    <a:pt x="61" y="1"/>
                    <a:pt x="56"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2" name="Google Shape;92;p12"/>
            <p:cNvSpPr/>
            <p:nvPr/>
          </p:nvSpPr>
          <p:spPr>
            <a:xfrm>
              <a:off x="8023225" y="2782888"/>
              <a:ext cx="26988" cy="1587"/>
            </a:xfrm>
            <a:custGeom>
              <a:rect b="b" l="l" r="r" t="t"/>
              <a:pathLst>
                <a:path extrusionOk="0" h="1" w="14">
                  <a:moveTo>
                    <a:pt x="14" y="0"/>
                  </a:moveTo>
                  <a:lnTo>
                    <a:pt x="14" y="0"/>
                  </a:lnTo>
                  <a:cubicBezTo>
                    <a:pt x="9" y="0"/>
                    <a:pt x="5" y="0"/>
                    <a:pt x="0" y="1"/>
                  </a:cubicBezTo>
                  <a:lnTo>
                    <a:pt x="14"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3" name="Google Shape;93;p12"/>
            <p:cNvSpPr/>
            <p:nvPr/>
          </p:nvSpPr>
          <p:spPr>
            <a:xfrm>
              <a:off x="8050213" y="2782888"/>
              <a:ext cx="77788" cy="1587"/>
            </a:xfrm>
            <a:custGeom>
              <a:rect b="b" l="l" r="r" t="t"/>
              <a:pathLst>
                <a:path extrusionOk="0" h="1" w="40">
                  <a:moveTo>
                    <a:pt x="0" y="0"/>
                  </a:moveTo>
                  <a:lnTo>
                    <a:pt x="0" y="0"/>
                  </a:lnTo>
                  <a:cubicBezTo>
                    <a:pt x="15" y="0"/>
                    <a:pt x="30" y="1"/>
                    <a:pt x="40" y="1"/>
                  </a:cubicBezTo>
                  <a:cubicBezTo>
                    <a:pt x="21" y="0"/>
                    <a:pt x="15"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4" name="Google Shape;94;p12"/>
            <p:cNvSpPr/>
            <p:nvPr/>
          </p:nvSpPr>
          <p:spPr>
            <a:xfrm>
              <a:off x="7715250" y="2779713"/>
              <a:ext cx="90488" cy="7937"/>
            </a:xfrm>
            <a:custGeom>
              <a:rect b="b" l="l" r="r" t="t"/>
              <a:pathLst>
                <a:path extrusionOk="0" h="3" w="47">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5" name="Google Shape;95;p12"/>
            <p:cNvSpPr/>
            <p:nvPr/>
          </p:nvSpPr>
          <p:spPr>
            <a:xfrm>
              <a:off x="6508750" y="2713038"/>
              <a:ext cx="247650" cy="6350"/>
            </a:xfrm>
            <a:custGeom>
              <a:rect b="b" l="l" r="r" t="t"/>
              <a:pathLst>
                <a:path extrusionOk="0" h="3" w="129">
                  <a:moveTo>
                    <a:pt x="0" y="0"/>
                  </a:moveTo>
                  <a:lnTo>
                    <a:pt x="0" y="0"/>
                  </a:lnTo>
                  <a:cubicBezTo>
                    <a:pt x="50" y="1"/>
                    <a:pt x="63" y="1"/>
                    <a:pt x="60" y="2"/>
                  </a:cubicBezTo>
                  <a:cubicBezTo>
                    <a:pt x="108" y="3"/>
                    <a:pt x="100" y="0"/>
                    <a:pt x="129"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6" name="Google Shape;96;p12"/>
            <p:cNvSpPr/>
            <p:nvPr/>
          </p:nvSpPr>
          <p:spPr>
            <a:xfrm>
              <a:off x="6756400" y="2713038"/>
              <a:ext cx="33338" cy="0"/>
            </a:xfrm>
            <a:custGeom>
              <a:rect b="b" l="l" r="r" t="t"/>
              <a:pathLst>
                <a:path extrusionOk="0" h="120000" w="18">
                  <a:moveTo>
                    <a:pt x="0" y="0"/>
                  </a:moveTo>
                  <a:lnTo>
                    <a:pt x="0" y="0"/>
                  </a:lnTo>
                  <a:lnTo>
                    <a:pt x="18"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7" name="Google Shape;97;p12"/>
            <p:cNvSpPr/>
            <p:nvPr/>
          </p:nvSpPr>
          <p:spPr>
            <a:xfrm>
              <a:off x="8047038" y="2820988"/>
              <a:ext cx="58738" cy="4762"/>
            </a:xfrm>
            <a:custGeom>
              <a:rect b="b" l="l" r="r" t="t"/>
              <a:pathLst>
                <a:path extrusionOk="0" h="2" w="31">
                  <a:moveTo>
                    <a:pt x="31" y="0"/>
                  </a:moveTo>
                  <a:lnTo>
                    <a:pt x="31" y="0"/>
                  </a:lnTo>
                  <a:lnTo>
                    <a:pt x="0" y="2"/>
                  </a:lnTo>
                  <a:lnTo>
                    <a:pt x="11" y="2"/>
                  </a:lnTo>
                  <a:lnTo>
                    <a:pt x="31"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8" name="Google Shape;98;p12"/>
            <p:cNvSpPr/>
            <p:nvPr/>
          </p:nvSpPr>
          <p:spPr>
            <a:xfrm>
              <a:off x="6348413" y="2711451"/>
              <a:ext cx="82550" cy="1587"/>
            </a:xfrm>
            <a:custGeom>
              <a:rect b="b" l="l" r="r" t="t"/>
              <a:pathLst>
                <a:path extrusionOk="0" h="1" w="43">
                  <a:moveTo>
                    <a:pt x="9" y="1"/>
                  </a:moveTo>
                  <a:lnTo>
                    <a:pt x="9" y="1"/>
                  </a:lnTo>
                  <a:cubicBezTo>
                    <a:pt x="18" y="1"/>
                    <a:pt x="33" y="1"/>
                    <a:pt x="41" y="1"/>
                  </a:cubicBezTo>
                  <a:cubicBezTo>
                    <a:pt x="43" y="0"/>
                    <a:pt x="0" y="1"/>
                    <a:pt x="9"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9" name="Google Shape;99;p12"/>
            <p:cNvSpPr/>
            <p:nvPr/>
          </p:nvSpPr>
          <p:spPr>
            <a:xfrm>
              <a:off x="6734175" y="2771775"/>
              <a:ext cx="96838" cy="6350"/>
            </a:xfrm>
            <a:custGeom>
              <a:rect b="b" l="l" r="r" t="t"/>
              <a:pathLst>
                <a:path extrusionOk="0" h="3" w="50">
                  <a:moveTo>
                    <a:pt x="0" y="2"/>
                  </a:moveTo>
                  <a:lnTo>
                    <a:pt x="0" y="2"/>
                  </a:lnTo>
                  <a:cubicBezTo>
                    <a:pt x="6" y="3"/>
                    <a:pt x="37" y="2"/>
                    <a:pt x="50" y="3"/>
                  </a:cubicBezTo>
                  <a:cubicBezTo>
                    <a:pt x="32" y="2"/>
                    <a:pt x="17"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0" name="Google Shape;100;p12"/>
            <p:cNvSpPr/>
            <p:nvPr/>
          </p:nvSpPr>
          <p:spPr>
            <a:xfrm>
              <a:off x="6091238" y="2722563"/>
              <a:ext cx="95250" cy="7937"/>
            </a:xfrm>
            <a:custGeom>
              <a:rect b="b" l="l" r="r" t="t"/>
              <a:pathLst>
                <a:path extrusionOk="0" h="4" w="49">
                  <a:moveTo>
                    <a:pt x="0" y="1"/>
                  </a:moveTo>
                  <a:lnTo>
                    <a:pt x="0" y="1"/>
                  </a:lnTo>
                  <a:cubicBezTo>
                    <a:pt x="10" y="2"/>
                    <a:pt x="24" y="2"/>
                    <a:pt x="18" y="4"/>
                  </a:cubicBezTo>
                  <a:cubicBezTo>
                    <a:pt x="31" y="3"/>
                    <a:pt x="4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1" name="Google Shape;101;p12"/>
            <p:cNvSpPr/>
            <p:nvPr/>
          </p:nvSpPr>
          <p:spPr>
            <a:xfrm>
              <a:off x="6559550" y="2773363"/>
              <a:ext cx="80963" cy="3175"/>
            </a:xfrm>
            <a:custGeom>
              <a:rect b="b" l="l" r="r" t="t"/>
              <a:pathLst>
                <a:path extrusionOk="0" h="1" w="42">
                  <a:moveTo>
                    <a:pt x="0" y="1"/>
                  </a:moveTo>
                  <a:lnTo>
                    <a:pt x="0" y="1"/>
                  </a:lnTo>
                  <a:lnTo>
                    <a:pt x="8" y="1"/>
                  </a:lnTo>
                  <a:lnTo>
                    <a:pt x="42" y="0"/>
                  </a:lnTo>
                  <a:lnTo>
                    <a:pt x="0"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2" name="Google Shape;102;p12"/>
            <p:cNvSpPr/>
            <p:nvPr/>
          </p:nvSpPr>
          <p:spPr>
            <a:xfrm>
              <a:off x="6640513" y="2806700"/>
              <a:ext cx="227013" cy="15875"/>
            </a:xfrm>
            <a:custGeom>
              <a:rect b="b" l="l" r="r" t="t"/>
              <a:pathLst>
                <a:path extrusionOk="0" h="7" w="118">
                  <a:moveTo>
                    <a:pt x="80" y="7"/>
                  </a:moveTo>
                  <a:lnTo>
                    <a:pt x="80" y="7"/>
                  </a:lnTo>
                  <a:cubicBezTo>
                    <a:pt x="118" y="5"/>
                    <a:pt x="19" y="3"/>
                    <a:pt x="85" y="1"/>
                  </a:cubicBezTo>
                  <a:cubicBezTo>
                    <a:pt x="0" y="0"/>
                    <a:pt x="92" y="4"/>
                    <a:pt x="29" y="4"/>
                  </a:cubicBezTo>
                  <a:cubicBezTo>
                    <a:pt x="66" y="4"/>
                    <a:pt x="84" y="6"/>
                    <a:pt x="80"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3" name="Google Shape;103;p12"/>
            <p:cNvSpPr/>
            <p:nvPr/>
          </p:nvSpPr>
          <p:spPr>
            <a:xfrm>
              <a:off x="6661150" y="2814638"/>
              <a:ext cx="34925" cy="1587"/>
            </a:xfrm>
            <a:custGeom>
              <a:rect b="b" l="l" r="r" t="t"/>
              <a:pathLst>
                <a:path extrusionOk="0" h="1" w="18">
                  <a:moveTo>
                    <a:pt x="18" y="1"/>
                  </a:moveTo>
                  <a:lnTo>
                    <a:pt x="18" y="1"/>
                  </a:lnTo>
                  <a:lnTo>
                    <a:pt x="0" y="0"/>
                  </a:lnTo>
                  <a:lnTo>
                    <a:pt x="18"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4" name="Google Shape;104;p12"/>
            <p:cNvSpPr/>
            <p:nvPr/>
          </p:nvSpPr>
          <p:spPr>
            <a:xfrm>
              <a:off x="5661025" y="2789238"/>
              <a:ext cx="23813" cy="1587"/>
            </a:xfrm>
            <a:custGeom>
              <a:rect b="b" l="l" r="r" t="t"/>
              <a:pathLst>
                <a:path extrusionOk="0" h="1" w="13">
                  <a:moveTo>
                    <a:pt x="0" y="1"/>
                  </a:moveTo>
                  <a:lnTo>
                    <a:pt x="0" y="1"/>
                  </a:lnTo>
                  <a:lnTo>
                    <a:pt x="13" y="0"/>
                  </a:lnTo>
                  <a:lnTo>
                    <a:pt x="0"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5" name="Google Shape;105;p12"/>
            <p:cNvSpPr/>
            <p:nvPr/>
          </p:nvSpPr>
          <p:spPr>
            <a:xfrm>
              <a:off x="6162675" y="2814638"/>
              <a:ext cx="258763" cy="7937"/>
            </a:xfrm>
            <a:custGeom>
              <a:rect b="b" l="l" r="r" t="t"/>
              <a:pathLst>
                <a:path extrusionOk="0" h="4" w="135">
                  <a:moveTo>
                    <a:pt x="77" y="2"/>
                  </a:moveTo>
                  <a:lnTo>
                    <a:pt x="77" y="2"/>
                  </a:lnTo>
                  <a:lnTo>
                    <a:pt x="135" y="0"/>
                  </a:lnTo>
                  <a:cubicBezTo>
                    <a:pt x="96" y="1"/>
                    <a:pt x="0" y="1"/>
                    <a:pt x="6" y="4"/>
                  </a:cubicBezTo>
                  <a:cubicBezTo>
                    <a:pt x="37" y="4"/>
                    <a:pt x="75" y="4"/>
                    <a:pt x="90" y="3"/>
                  </a:cubicBezTo>
                  <a:lnTo>
                    <a:pt x="77"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6" name="Google Shape;106;p12"/>
            <p:cNvSpPr/>
            <p:nvPr/>
          </p:nvSpPr>
          <p:spPr>
            <a:xfrm>
              <a:off x="5019675" y="2713038"/>
              <a:ext cx="73025" cy="4762"/>
            </a:xfrm>
            <a:custGeom>
              <a:rect b="b" l="l" r="r" t="t"/>
              <a:pathLst>
                <a:path extrusionOk="0" h="2" w="38">
                  <a:moveTo>
                    <a:pt x="13" y="1"/>
                  </a:moveTo>
                  <a:lnTo>
                    <a:pt x="13" y="1"/>
                  </a:lnTo>
                  <a:lnTo>
                    <a:pt x="38" y="0"/>
                  </a:lnTo>
                  <a:lnTo>
                    <a:pt x="7" y="0"/>
                  </a:lnTo>
                  <a:cubicBezTo>
                    <a:pt x="16" y="0"/>
                    <a:pt x="0" y="2"/>
                    <a:pt x="13"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7" name="Google Shape;107;p12"/>
            <p:cNvSpPr/>
            <p:nvPr/>
          </p:nvSpPr>
          <p:spPr>
            <a:xfrm>
              <a:off x="5021263" y="2713038"/>
              <a:ext cx="11113" cy="0"/>
            </a:xfrm>
            <a:custGeom>
              <a:rect b="b" l="l" r="r" t="t"/>
              <a:pathLst>
                <a:path extrusionOk="0" h="120000" w="6">
                  <a:moveTo>
                    <a:pt x="0" y="0"/>
                  </a:moveTo>
                  <a:lnTo>
                    <a:pt x="0" y="0"/>
                  </a:lnTo>
                  <a:lnTo>
                    <a:pt x="6"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8" name="Google Shape;108;p12"/>
            <p:cNvSpPr/>
            <p:nvPr/>
          </p:nvSpPr>
          <p:spPr>
            <a:xfrm>
              <a:off x="5864225" y="2784475"/>
              <a:ext cx="101600" cy="4762"/>
            </a:xfrm>
            <a:custGeom>
              <a:rect b="b" l="l" r="r" t="t"/>
              <a:pathLst>
                <a:path extrusionOk="0" h="2" w="53">
                  <a:moveTo>
                    <a:pt x="3" y="2"/>
                  </a:moveTo>
                  <a:lnTo>
                    <a:pt x="3" y="2"/>
                  </a:lnTo>
                  <a:cubicBezTo>
                    <a:pt x="21" y="2"/>
                    <a:pt x="36" y="2"/>
                    <a:pt x="53" y="1"/>
                  </a:cubicBezTo>
                  <a:cubicBezTo>
                    <a:pt x="46" y="1"/>
                    <a:pt x="0" y="0"/>
                    <a:pt x="3"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9" name="Google Shape;109;p12"/>
            <p:cNvSpPr/>
            <p:nvPr/>
          </p:nvSpPr>
          <p:spPr>
            <a:xfrm>
              <a:off x="4703763" y="2722563"/>
              <a:ext cx="84138" cy="1587"/>
            </a:xfrm>
            <a:custGeom>
              <a:rect b="b" l="l" r="r" t="t"/>
              <a:pathLst>
                <a:path extrusionOk="0" h="1" w="44">
                  <a:moveTo>
                    <a:pt x="3" y="1"/>
                  </a:moveTo>
                  <a:lnTo>
                    <a:pt x="3" y="1"/>
                  </a:lnTo>
                  <a:lnTo>
                    <a:pt x="44" y="0"/>
                  </a:lnTo>
                  <a:lnTo>
                    <a:pt x="0" y="0"/>
                  </a:lnTo>
                  <a:lnTo>
                    <a:pt x="3"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0" name="Google Shape;110;p12"/>
            <p:cNvSpPr/>
            <p:nvPr/>
          </p:nvSpPr>
          <p:spPr>
            <a:xfrm>
              <a:off x="4264025" y="2713038"/>
              <a:ext cx="77788" cy="4762"/>
            </a:xfrm>
            <a:custGeom>
              <a:rect b="b" l="l" r="r" t="t"/>
              <a:pathLst>
                <a:path extrusionOk="0" h="2" w="41">
                  <a:moveTo>
                    <a:pt x="41" y="1"/>
                  </a:moveTo>
                  <a:lnTo>
                    <a:pt x="41" y="1"/>
                  </a:lnTo>
                  <a:lnTo>
                    <a:pt x="34" y="0"/>
                  </a:lnTo>
                  <a:lnTo>
                    <a:pt x="0" y="1"/>
                  </a:lnTo>
                  <a:lnTo>
                    <a:pt x="7" y="2"/>
                  </a:lnTo>
                  <a:lnTo>
                    <a:pt x="4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1" name="Google Shape;111;p12"/>
            <p:cNvSpPr/>
            <p:nvPr/>
          </p:nvSpPr>
          <p:spPr>
            <a:xfrm>
              <a:off x="4800600" y="2822575"/>
              <a:ext cx="117475" cy="7937"/>
            </a:xfrm>
            <a:custGeom>
              <a:rect b="b" l="l" r="r" t="t"/>
              <a:pathLst>
                <a:path extrusionOk="0" h="3" w="61">
                  <a:moveTo>
                    <a:pt x="11" y="2"/>
                  </a:moveTo>
                  <a:lnTo>
                    <a:pt x="11" y="2"/>
                  </a:lnTo>
                  <a:cubicBezTo>
                    <a:pt x="39" y="3"/>
                    <a:pt x="61" y="0"/>
                    <a:pt x="54" y="0"/>
                  </a:cubicBezTo>
                  <a:lnTo>
                    <a:pt x="0" y="0"/>
                  </a:lnTo>
                  <a:cubicBezTo>
                    <a:pt x="13" y="2"/>
                    <a:pt x="15" y="0"/>
                    <a:pt x="46" y="0"/>
                  </a:cubicBezTo>
                  <a:lnTo>
                    <a:pt x="11"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2" name="Google Shape;112;p12"/>
            <p:cNvSpPr/>
            <p:nvPr/>
          </p:nvSpPr>
          <p:spPr>
            <a:xfrm>
              <a:off x="187325" y="2714625"/>
              <a:ext cx="1925638" cy="31750"/>
            </a:xfrm>
            <a:custGeom>
              <a:rect b="b" l="l" r="r" t="t"/>
              <a:pathLst>
                <a:path extrusionOk="0" h="14" w="100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3" name="Google Shape;113;p12"/>
            <p:cNvSpPr/>
            <p:nvPr/>
          </p:nvSpPr>
          <p:spPr>
            <a:xfrm>
              <a:off x="1947862" y="2735263"/>
              <a:ext cx="47625" cy="0"/>
            </a:xfrm>
            <a:custGeom>
              <a:rect b="b" l="l" r="r" t="t"/>
              <a:pathLst>
                <a:path extrusionOk="0" h="120000" w="25">
                  <a:moveTo>
                    <a:pt x="0" y="0"/>
                  </a:moveTo>
                  <a:lnTo>
                    <a:pt x="0" y="0"/>
                  </a:lnTo>
                  <a:lnTo>
                    <a:pt x="25"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4" name="Google Shape;114;p12"/>
            <p:cNvSpPr/>
            <p:nvPr/>
          </p:nvSpPr>
          <p:spPr>
            <a:xfrm>
              <a:off x="112712" y="2724150"/>
              <a:ext cx="74613" cy="0"/>
            </a:xfrm>
            <a:custGeom>
              <a:rect b="b" l="l" r="r" t="t"/>
              <a:pathLst>
                <a:path extrusionOk="0" h="120000" w="39">
                  <a:moveTo>
                    <a:pt x="0" y="0"/>
                  </a:moveTo>
                  <a:lnTo>
                    <a:pt x="0" y="0"/>
                  </a:lnTo>
                  <a:lnTo>
                    <a:pt x="39" y="0"/>
                  </a:lnTo>
                  <a:cubicBezTo>
                    <a:pt x="27" y="0"/>
                    <a:pt x="14"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5" name="Google Shape;115;p12"/>
            <p:cNvSpPr/>
            <p:nvPr/>
          </p:nvSpPr>
          <p:spPr>
            <a:xfrm>
              <a:off x="2187575" y="2717800"/>
              <a:ext cx="176213" cy="6350"/>
            </a:xfrm>
            <a:custGeom>
              <a:rect b="b" l="l" r="r" t="t"/>
              <a:pathLst>
                <a:path extrusionOk="0" h="3" w="92">
                  <a:moveTo>
                    <a:pt x="71" y="3"/>
                  </a:moveTo>
                  <a:lnTo>
                    <a:pt x="71" y="3"/>
                  </a:lnTo>
                  <a:cubicBezTo>
                    <a:pt x="47" y="2"/>
                    <a:pt x="88" y="1"/>
                    <a:pt x="92" y="0"/>
                  </a:cubicBezTo>
                  <a:lnTo>
                    <a:pt x="8" y="1"/>
                  </a:lnTo>
                  <a:cubicBezTo>
                    <a:pt x="8" y="1"/>
                    <a:pt x="0" y="2"/>
                    <a:pt x="2" y="3"/>
                  </a:cubicBezTo>
                  <a:lnTo>
                    <a:pt x="71"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6" name="Google Shape;116;p12"/>
            <p:cNvSpPr/>
            <p:nvPr/>
          </p:nvSpPr>
          <p:spPr>
            <a:xfrm>
              <a:off x="2112962" y="2714625"/>
              <a:ext cx="90488" cy="4762"/>
            </a:xfrm>
            <a:custGeom>
              <a:rect b="b" l="l" r="r" t="t"/>
              <a:pathLst>
                <a:path extrusionOk="0" h="2" w="47">
                  <a:moveTo>
                    <a:pt x="22" y="0"/>
                  </a:moveTo>
                  <a:lnTo>
                    <a:pt x="22" y="0"/>
                  </a:lnTo>
                  <a:cubicBezTo>
                    <a:pt x="19" y="1"/>
                    <a:pt x="11" y="1"/>
                    <a:pt x="0" y="2"/>
                  </a:cubicBezTo>
                  <a:lnTo>
                    <a:pt x="47" y="2"/>
                  </a:lnTo>
                  <a:cubicBezTo>
                    <a:pt x="47" y="1"/>
                    <a:pt x="41" y="0"/>
                    <a:pt x="2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7" name="Google Shape;117;p12"/>
            <p:cNvSpPr/>
            <p:nvPr/>
          </p:nvSpPr>
          <p:spPr>
            <a:xfrm>
              <a:off x="2101850" y="2811463"/>
              <a:ext cx="71438" cy="3175"/>
            </a:xfrm>
            <a:custGeom>
              <a:rect b="b" l="l" r="r" t="t"/>
              <a:pathLst>
                <a:path extrusionOk="0" h="1" w="37">
                  <a:moveTo>
                    <a:pt x="37" y="0"/>
                  </a:moveTo>
                  <a:lnTo>
                    <a:pt x="37" y="0"/>
                  </a:lnTo>
                  <a:lnTo>
                    <a:pt x="22" y="1"/>
                  </a:lnTo>
                  <a:lnTo>
                    <a:pt x="0" y="1"/>
                  </a:lnTo>
                  <a:lnTo>
                    <a:pt x="3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8" name="Google Shape;118;p12"/>
            <p:cNvSpPr/>
            <p:nvPr/>
          </p:nvSpPr>
          <p:spPr>
            <a:xfrm>
              <a:off x="1724025" y="2805113"/>
              <a:ext cx="120650" cy="4762"/>
            </a:xfrm>
            <a:custGeom>
              <a:rect b="b" l="l" r="r" t="t"/>
              <a:pathLst>
                <a:path extrusionOk="0" h="2" w="63">
                  <a:moveTo>
                    <a:pt x="0" y="0"/>
                  </a:moveTo>
                  <a:lnTo>
                    <a:pt x="0" y="0"/>
                  </a:lnTo>
                  <a:cubicBezTo>
                    <a:pt x="18" y="2"/>
                    <a:pt x="52" y="1"/>
                    <a:pt x="63" y="0"/>
                  </a:cubicBezTo>
                  <a:cubicBezTo>
                    <a:pt x="24" y="0"/>
                    <a:pt x="41"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9" name="Google Shape;119;p12"/>
            <p:cNvSpPr/>
            <p:nvPr/>
          </p:nvSpPr>
          <p:spPr>
            <a:xfrm>
              <a:off x="1744662" y="2833688"/>
              <a:ext cx="73025" cy="3175"/>
            </a:xfrm>
            <a:custGeom>
              <a:rect b="b" l="l" r="r" t="t"/>
              <a:pathLst>
                <a:path extrusionOk="0" h="1" w="38">
                  <a:moveTo>
                    <a:pt x="38" y="0"/>
                  </a:moveTo>
                  <a:lnTo>
                    <a:pt x="38" y="0"/>
                  </a:lnTo>
                  <a:lnTo>
                    <a:pt x="0" y="1"/>
                  </a:lnTo>
                  <a:lnTo>
                    <a:pt x="3" y="1"/>
                  </a:lnTo>
                  <a:lnTo>
                    <a:pt x="38"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0" name="Google Shape;120;p12"/>
            <p:cNvSpPr/>
            <p:nvPr/>
          </p:nvSpPr>
          <p:spPr>
            <a:xfrm>
              <a:off x="-474663" y="2741613"/>
              <a:ext cx="34925" cy="0"/>
            </a:xfrm>
            <a:custGeom>
              <a:rect b="b" l="l" r="r" t="t"/>
              <a:pathLst>
                <a:path extrusionOk="0" h="120000" w="18">
                  <a:moveTo>
                    <a:pt x="18" y="0"/>
                  </a:moveTo>
                  <a:lnTo>
                    <a:pt x="18" y="0"/>
                  </a:lnTo>
                  <a:lnTo>
                    <a:pt x="0" y="0"/>
                  </a:lnTo>
                  <a:lnTo>
                    <a:pt x="18"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1" name="Google Shape;121;p12"/>
            <p:cNvSpPr/>
            <p:nvPr/>
          </p:nvSpPr>
          <p:spPr>
            <a:xfrm>
              <a:off x="-947738" y="2725738"/>
              <a:ext cx="1239838" cy="19050"/>
            </a:xfrm>
            <a:custGeom>
              <a:rect b="b" l="l" r="r" t="t"/>
              <a:pathLst>
                <a:path extrusionOk="0" h="8" w="647">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2" name="Google Shape;122;p12"/>
            <p:cNvSpPr/>
            <p:nvPr/>
          </p:nvSpPr>
          <p:spPr>
            <a:xfrm>
              <a:off x="-1944688" y="2741613"/>
              <a:ext cx="4763" cy="0"/>
            </a:xfrm>
            <a:custGeom>
              <a:rect b="b" l="l" r="r" t="t"/>
              <a:pathLst>
                <a:path extrusionOk="0" h="120000" w="2">
                  <a:moveTo>
                    <a:pt x="1" y="0"/>
                  </a:moveTo>
                  <a:lnTo>
                    <a:pt x="1" y="0"/>
                  </a:lnTo>
                  <a:lnTo>
                    <a:pt x="2" y="0"/>
                  </a:lnTo>
                  <a:cubicBezTo>
                    <a:pt x="0" y="0"/>
                    <a:pt x="0"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3" name="Google Shape;123;p12"/>
            <p:cNvSpPr/>
            <p:nvPr/>
          </p:nvSpPr>
          <p:spPr>
            <a:xfrm>
              <a:off x="-1939925" y="2735263"/>
              <a:ext cx="173038" cy="6350"/>
            </a:xfrm>
            <a:custGeom>
              <a:rect b="b" l="l" r="r" t="t"/>
              <a:pathLst>
                <a:path extrusionOk="0" h="3" w="90">
                  <a:moveTo>
                    <a:pt x="36" y="3"/>
                  </a:moveTo>
                  <a:lnTo>
                    <a:pt x="36" y="3"/>
                  </a:lnTo>
                  <a:lnTo>
                    <a:pt x="90" y="0"/>
                  </a:lnTo>
                  <a:lnTo>
                    <a:pt x="6" y="1"/>
                  </a:lnTo>
                  <a:lnTo>
                    <a:pt x="0" y="3"/>
                  </a:lnTo>
                  <a:cubicBezTo>
                    <a:pt x="8" y="2"/>
                    <a:pt x="37" y="1"/>
                    <a:pt x="48" y="2"/>
                  </a:cubicBezTo>
                  <a:lnTo>
                    <a:pt x="36"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4" name="Google Shape;124;p12"/>
            <p:cNvSpPr/>
            <p:nvPr/>
          </p:nvSpPr>
          <p:spPr>
            <a:xfrm>
              <a:off x="-1773238" y="2733675"/>
              <a:ext cx="123825" cy="12700"/>
            </a:xfrm>
            <a:custGeom>
              <a:rect b="b" l="l" r="r" t="t"/>
              <a:pathLst>
                <a:path extrusionOk="0" h="6" w="65">
                  <a:moveTo>
                    <a:pt x="65" y="0"/>
                  </a:moveTo>
                  <a:lnTo>
                    <a:pt x="65" y="0"/>
                  </a:lnTo>
                  <a:cubicBezTo>
                    <a:pt x="22" y="1"/>
                    <a:pt x="25" y="3"/>
                    <a:pt x="48" y="4"/>
                  </a:cubicBezTo>
                  <a:cubicBezTo>
                    <a:pt x="8" y="5"/>
                    <a:pt x="27" y="1"/>
                    <a:pt x="0" y="4"/>
                  </a:cubicBezTo>
                  <a:cubicBezTo>
                    <a:pt x="1" y="6"/>
                    <a:pt x="50" y="5"/>
                    <a:pt x="61" y="4"/>
                  </a:cubicBezTo>
                  <a:lnTo>
                    <a:pt x="65"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5" name="Google Shape;125;p12"/>
            <p:cNvSpPr/>
            <p:nvPr/>
          </p:nvSpPr>
          <p:spPr>
            <a:xfrm>
              <a:off x="-1057275" y="2735263"/>
              <a:ext cx="57150" cy="3175"/>
            </a:xfrm>
            <a:custGeom>
              <a:rect b="b" l="l" r="r" t="t"/>
              <a:pathLst>
                <a:path extrusionOk="0" h="1" w="30">
                  <a:moveTo>
                    <a:pt x="12" y="0"/>
                  </a:moveTo>
                  <a:lnTo>
                    <a:pt x="12" y="0"/>
                  </a:lnTo>
                  <a:lnTo>
                    <a:pt x="0" y="1"/>
                  </a:lnTo>
                  <a:lnTo>
                    <a:pt x="30" y="1"/>
                  </a:lnTo>
                  <a:lnTo>
                    <a:pt x="1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6" name="Google Shape;126;p12"/>
            <p:cNvSpPr/>
            <p:nvPr/>
          </p:nvSpPr>
          <p:spPr>
            <a:xfrm>
              <a:off x="-1116013" y="2738438"/>
              <a:ext cx="58738" cy="3175"/>
            </a:xfrm>
            <a:custGeom>
              <a:rect b="b" l="l" r="r" t="t"/>
              <a:pathLst>
                <a:path extrusionOk="0" h="2" w="30">
                  <a:moveTo>
                    <a:pt x="30" y="0"/>
                  </a:moveTo>
                  <a:lnTo>
                    <a:pt x="30" y="0"/>
                  </a:lnTo>
                  <a:lnTo>
                    <a:pt x="0" y="0"/>
                  </a:lnTo>
                  <a:cubicBezTo>
                    <a:pt x="2" y="0"/>
                    <a:pt x="4" y="1"/>
                    <a:pt x="9" y="2"/>
                  </a:cubicBezTo>
                  <a:lnTo>
                    <a:pt x="3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7" name="Google Shape;127;p12"/>
            <p:cNvSpPr/>
            <p:nvPr/>
          </p:nvSpPr>
          <p:spPr>
            <a:xfrm>
              <a:off x="-1349375" y="2735263"/>
              <a:ext cx="84138" cy="0"/>
            </a:xfrm>
            <a:custGeom>
              <a:rect b="b" l="l" r="r" t="t"/>
              <a:pathLst>
                <a:path extrusionOk="0" h="120000" w="44">
                  <a:moveTo>
                    <a:pt x="44" y="0"/>
                  </a:moveTo>
                  <a:lnTo>
                    <a:pt x="44" y="0"/>
                  </a:lnTo>
                  <a:lnTo>
                    <a:pt x="0" y="0"/>
                  </a:lnTo>
                  <a:lnTo>
                    <a:pt x="44"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8" name="Google Shape;128;p12"/>
            <p:cNvSpPr/>
            <p:nvPr/>
          </p:nvSpPr>
          <p:spPr>
            <a:xfrm>
              <a:off x="-1265238" y="2735263"/>
              <a:ext cx="65088" cy="3175"/>
            </a:xfrm>
            <a:custGeom>
              <a:rect b="b" l="l" r="r" t="t"/>
              <a:pathLst>
                <a:path extrusionOk="0" h="1" w="34">
                  <a:moveTo>
                    <a:pt x="34" y="1"/>
                  </a:moveTo>
                  <a:lnTo>
                    <a:pt x="34" y="1"/>
                  </a:lnTo>
                  <a:lnTo>
                    <a:pt x="33" y="0"/>
                  </a:lnTo>
                  <a:lnTo>
                    <a:pt x="0" y="0"/>
                  </a:lnTo>
                  <a:lnTo>
                    <a:pt x="34"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9" name="Google Shape;129;p12"/>
            <p:cNvSpPr/>
            <p:nvPr/>
          </p:nvSpPr>
          <p:spPr>
            <a:xfrm>
              <a:off x="-1219200" y="2728913"/>
              <a:ext cx="103188" cy="9525"/>
            </a:xfrm>
            <a:custGeom>
              <a:rect b="b" l="l" r="r" t="t"/>
              <a:pathLst>
                <a:path extrusionOk="0" h="4" w="54">
                  <a:moveTo>
                    <a:pt x="54" y="4"/>
                  </a:moveTo>
                  <a:lnTo>
                    <a:pt x="54" y="4"/>
                  </a:lnTo>
                  <a:cubicBezTo>
                    <a:pt x="49" y="2"/>
                    <a:pt x="43" y="0"/>
                    <a:pt x="0" y="1"/>
                  </a:cubicBezTo>
                  <a:lnTo>
                    <a:pt x="9" y="3"/>
                  </a:lnTo>
                  <a:lnTo>
                    <a:pt x="54"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0" name="Google Shape;130;p12"/>
            <p:cNvSpPr/>
            <p:nvPr/>
          </p:nvSpPr>
          <p:spPr>
            <a:xfrm>
              <a:off x="1225550" y="2830513"/>
              <a:ext cx="73025" cy="3175"/>
            </a:xfrm>
            <a:custGeom>
              <a:rect b="b" l="l" r="r" t="t"/>
              <a:pathLst>
                <a:path extrusionOk="0" h="2" w="38">
                  <a:moveTo>
                    <a:pt x="34" y="0"/>
                  </a:moveTo>
                  <a:lnTo>
                    <a:pt x="34" y="0"/>
                  </a:lnTo>
                  <a:lnTo>
                    <a:pt x="0" y="1"/>
                  </a:lnTo>
                  <a:lnTo>
                    <a:pt x="4" y="2"/>
                  </a:lnTo>
                  <a:lnTo>
                    <a:pt x="38" y="1"/>
                  </a:lnTo>
                  <a:lnTo>
                    <a:pt x="34"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1" name="Google Shape;131;p12"/>
            <p:cNvSpPr/>
            <p:nvPr/>
          </p:nvSpPr>
          <p:spPr>
            <a:xfrm>
              <a:off x="874712" y="2827338"/>
              <a:ext cx="39688" cy="3175"/>
            </a:xfrm>
            <a:custGeom>
              <a:rect b="b" l="l" r="r" t="t"/>
              <a:pathLst>
                <a:path extrusionOk="0" h="1" w="21">
                  <a:moveTo>
                    <a:pt x="21" y="0"/>
                  </a:moveTo>
                  <a:lnTo>
                    <a:pt x="21" y="0"/>
                  </a:lnTo>
                  <a:lnTo>
                    <a:pt x="0" y="1"/>
                  </a:lnTo>
                  <a:cubicBezTo>
                    <a:pt x="9" y="1"/>
                    <a:pt x="16" y="1"/>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2" name="Google Shape;132;p12"/>
            <p:cNvSpPr/>
            <p:nvPr/>
          </p:nvSpPr>
          <p:spPr>
            <a:xfrm>
              <a:off x="417512" y="2827338"/>
              <a:ext cx="457200" cy="31750"/>
            </a:xfrm>
            <a:custGeom>
              <a:rect b="b" l="l" r="r" t="t"/>
              <a:pathLst>
                <a:path extrusionOk="0" h="14" w="238">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3" name="Google Shape;133;p12"/>
            <p:cNvSpPr/>
            <p:nvPr/>
          </p:nvSpPr>
          <p:spPr>
            <a:xfrm>
              <a:off x="755650" y="2859087"/>
              <a:ext cx="68263" cy="4762"/>
            </a:xfrm>
            <a:custGeom>
              <a:rect b="b" l="l" r="r" t="t"/>
              <a:pathLst>
                <a:path extrusionOk="0" h="2" w="36">
                  <a:moveTo>
                    <a:pt x="0" y="1"/>
                  </a:moveTo>
                  <a:lnTo>
                    <a:pt x="0" y="1"/>
                  </a:lnTo>
                  <a:cubicBezTo>
                    <a:pt x="19" y="2"/>
                    <a:pt x="24" y="1"/>
                    <a:pt x="36" y="1"/>
                  </a:cubicBezTo>
                  <a:cubicBezTo>
                    <a:pt x="33" y="0"/>
                    <a:pt x="15" y="1"/>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4" name="Google Shape;134;p12"/>
            <p:cNvSpPr/>
            <p:nvPr/>
          </p:nvSpPr>
          <p:spPr>
            <a:xfrm>
              <a:off x="-133350" y="2798763"/>
              <a:ext cx="111125" cy="4762"/>
            </a:xfrm>
            <a:custGeom>
              <a:rect b="b" l="l" r="r" t="t"/>
              <a:pathLst>
                <a:path extrusionOk="0" h="2" w="58">
                  <a:moveTo>
                    <a:pt x="37" y="0"/>
                  </a:moveTo>
                  <a:lnTo>
                    <a:pt x="37" y="0"/>
                  </a:lnTo>
                  <a:cubicBezTo>
                    <a:pt x="34" y="1"/>
                    <a:pt x="0" y="1"/>
                    <a:pt x="7" y="2"/>
                  </a:cubicBezTo>
                  <a:lnTo>
                    <a:pt x="58" y="2"/>
                  </a:lnTo>
                  <a:cubicBezTo>
                    <a:pt x="46" y="2"/>
                    <a:pt x="42" y="1"/>
                    <a:pt x="3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5" name="Google Shape;135;p12"/>
            <p:cNvSpPr/>
            <p:nvPr/>
          </p:nvSpPr>
          <p:spPr>
            <a:xfrm>
              <a:off x="-22225" y="2800350"/>
              <a:ext cx="44450" cy="3175"/>
            </a:xfrm>
            <a:custGeom>
              <a:rect b="b" l="l" r="r" t="t"/>
              <a:pathLst>
                <a:path extrusionOk="0" h="1" w="23">
                  <a:moveTo>
                    <a:pt x="23" y="0"/>
                  </a:moveTo>
                  <a:lnTo>
                    <a:pt x="23" y="0"/>
                  </a:lnTo>
                  <a:lnTo>
                    <a:pt x="0" y="1"/>
                  </a:lnTo>
                  <a:cubicBezTo>
                    <a:pt x="6" y="1"/>
                    <a:pt x="13"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6" name="Google Shape;136;p12"/>
            <p:cNvSpPr/>
            <p:nvPr/>
          </p:nvSpPr>
          <p:spPr>
            <a:xfrm>
              <a:off x="-66675" y="2798763"/>
              <a:ext cx="6350" cy="0"/>
            </a:xfrm>
            <a:custGeom>
              <a:rect b="b" l="l" r="r" t="t"/>
              <a:pathLst>
                <a:path extrusionOk="0" h="120000" w="3">
                  <a:moveTo>
                    <a:pt x="0" y="0"/>
                  </a:moveTo>
                  <a:lnTo>
                    <a:pt x="0" y="0"/>
                  </a:lnTo>
                  <a:lnTo>
                    <a:pt x="2" y="0"/>
                  </a:lnTo>
                  <a:cubicBezTo>
                    <a:pt x="3" y="0"/>
                    <a:pt x="3"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7" name="Google Shape;137;p12"/>
            <p:cNvSpPr/>
            <p:nvPr/>
          </p:nvSpPr>
          <p:spPr>
            <a:xfrm>
              <a:off x="-1566863" y="2730500"/>
              <a:ext cx="65088" cy="3175"/>
            </a:xfrm>
            <a:custGeom>
              <a:rect b="b" l="l" r="r" t="t"/>
              <a:pathLst>
                <a:path extrusionOk="0" h="1" w="34">
                  <a:moveTo>
                    <a:pt x="33" y="1"/>
                  </a:moveTo>
                  <a:lnTo>
                    <a:pt x="33" y="1"/>
                  </a:lnTo>
                  <a:cubicBezTo>
                    <a:pt x="34" y="0"/>
                    <a:pt x="12" y="1"/>
                    <a:pt x="0" y="1"/>
                  </a:cubicBezTo>
                  <a:cubicBezTo>
                    <a:pt x="9" y="1"/>
                    <a:pt x="22" y="1"/>
                    <a:pt x="33"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8" name="Google Shape;138;p12"/>
            <p:cNvSpPr/>
            <p:nvPr/>
          </p:nvSpPr>
          <p:spPr>
            <a:xfrm>
              <a:off x="-3175000" y="2740025"/>
              <a:ext cx="38100" cy="0"/>
            </a:xfrm>
            <a:custGeom>
              <a:rect b="b" l="l" r="r" t="t"/>
              <a:pathLst>
                <a:path extrusionOk="0" h="120000" w="20">
                  <a:moveTo>
                    <a:pt x="20" y="0"/>
                  </a:moveTo>
                  <a:lnTo>
                    <a:pt x="20" y="0"/>
                  </a:lnTo>
                  <a:lnTo>
                    <a:pt x="0" y="0"/>
                  </a:lnTo>
                  <a:cubicBezTo>
                    <a:pt x="7" y="0"/>
                    <a:pt x="11" y="0"/>
                    <a:pt x="2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9" name="Google Shape;139;p12"/>
            <p:cNvSpPr/>
            <p:nvPr/>
          </p:nvSpPr>
          <p:spPr>
            <a:xfrm>
              <a:off x="-3735388" y="2803525"/>
              <a:ext cx="6350" cy="1587"/>
            </a:xfrm>
            <a:custGeom>
              <a:rect b="b" l="l" r="r" t="t"/>
              <a:pathLst>
                <a:path extrusionOk="0" h="1" w="4">
                  <a:moveTo>
                    <a:pt x="4" y="0"/>
                  </a:moveTo>
                  <a:lnTo>
                    <a:pt x="4" y="0"/>
                  </a:lnTo>
                  <a:cubicBezTo>
                    <a:pt x="3" y="0"/>
                    <a:pt x="2" y="1"/>
                    <a:pt x="0" y="1"/>
                  </a:cubicBezTo>
                  <a:cubicBezTo>
                    <a:pt x="2" y="1"/>
                    <a:pt x="3" y="1"/>
                    <a:pt x="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40" name="Google Shape;140;p12"/>
            <p:cNvSpPr/>
            <p:nvPr/>
          </p:nvSpPr>
          <p:spPr>
            <a:xfrm>
              <a:off x="-3924300" y="2803525"/>
              <a:ext cx="188913" cy="3175"/>
            </a:xfrm>
            <a:custGeom>
              <a:rect b="b" l="l" r="r" t="t"/>
              <a:pathLst>
                <a:path extrusionOk="0" h="2" w="98">
                  <a:moveTo>
                    <a:pt x="98" y="1"/>
                  </a:moveTo>
                  <a:lnTo>
                    <a:pt x="98" y="1"/>
                  </a:lnTo>
                  <a:cubicBezTo>
                    <a:pt x="84" y="2"/>
                    <a:pt x="42" y="0"/>
                    <a:pt x="26" y="1"/>
                  </a:cubicBezTo>
                  <a:lnTo>
                    <a:pt x="28" y="1"/>
                  </a:lnTo>
                  <a:lnTo>
                    <a:pt x="0" y="2"/>
                  </a:lnTo>
                  <a:cubicBezTo>
                    <a:pt x="27" y="2"/>
                    <a:pt x="82" y="2"/>
                    <a:pt x="9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sp>
        <p:nvSpPr>
          <p:cNvPr id="141" name="Google Shape;141;p12"/>
          <p:cNvSpPr txBox="1"/>
          <p:nvPr>
            <p:ph idx="1" type="subTitle"/>
          </p:nvPr>
        </p:nvSpPr>
        <p:spPr>
          <a:xfrm>
            <a:off x="1522413" y="5105400"/>
            <a:ext cx="9143999" cy="10668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lt1"/>
              </a:buClr>
              <a:buSzPts val="2400"/>
              <a:buNone/>
              <a:defRPr>
                <a:solidFill>
                  <a:schemeClr val="lt1"/>
                </a:solidFill>
              </a:defRPr>
            </a:lvl1pPr>
            <a:lvl2pPr lvl="1" algn="ctr">
              <a:lnSpc>
                <a:spcPct val="90000"/>
              </a:lnSpc>
              <a:spcBef>
                <a:spcPts val="600"/>
              </a:spcBef>
              <a:spcAft>
                <a:spcPts val="0"/>
              </a:spcAft>
              <a:buClr>
                <a:schemeClr val="lt1"/>
              </a:buClr>
              <a:buSzPts val="2000"/>
              <a:buNone/>
              <a:defRPr>
                <a:solidFill>
                  <a:schemeClr val="lt1"/>
                </a:solidFill>
              </a:defRPr>
            </a:lvl2pPr>
            <a:lvl3pPr lvl="2" algn="ctr">
              <a:lnSpc>
                <a:spcPct val="90000"/>
              </a:lnSpc>
              <a:spcBef>
                <a:spcPts val="600"/>
              </a:spcBef>
              <a:spcAft>
                <a:spcPts val="0"/>
              </a:spcAft>
              <a:buClr>
                <a:schemeClr val="lt1"/>
              </a:buClr>
              <a:buSzPts val="1800"/>
              <a:buNone/>
              <a:defRPr>
                <a:solidFill>
                  <a:schemeClr val="lt1"/>
                </a:solidFill>
              </a:defRPr>
            </a:lvl3pPr>
            <a:lvl4pPr lvl="3" algn="ctr">
              <a:lnSpc>
                <a:spcPct val="90000"/>
              </a:lnSpc>
              <a:spcBef>
                <a:spcPts val="600"/>
              </a:spcBef>
              <a:spcAft>
                <a:spcPts val="0"/>
              </a:spcAft>
              <a:buClr>
                <a:schemeClr val="lt1"/>
              </a:buClr>
              <a:buSzPts val="1600"/>
              <a:buNone/>
              <a:defRPr>
                <a:solidFill>
                  <a:schemeClr val="lt1"/>
                </a:solidFill>
              </a:defRPr>
            </a:lvl4pPr>
            <a:lvl5pPr lvl="4" algn="ctr">
              <a:lnSpc>
                <a:spcPct val="90000"/>
              </a:lnSpc>
              <a:spcBef>
                <a:spcPts val="600"/>
              </a:spcBef>
              <a:spcAft>
                <a:spcPts val="0"/>
              </a:spcAft>
              <a:buClr>
                <a:schemeClr val="lt1"/>
              </a:buClr>
              <a:buSzPts val="1600"/>
              <a:buNone/>
              <a:defRPr>
                <a:solidFill>
                  <a:schemeClr val="lt1"/>
                </a:solidFill>
              </a:defRPr>
            </a:lvl5pPr>
            <a:lvl6pPr lvl="5" algn="ctr">
              <a:lnSpc>
                <a:spcPct val="90000"/>
              </a:lnSpc>
              <a:spcBef>
                <a:spcPts val="600"/>
              </a:spcBef>
              <a:spcAft>
                <a:spcPts val="0"/>
              </a:spcAft>
              <a:buClr>
                <a:schemeClr val="lt1"/>
              </a:buClr>
              <a:buSzPts val="1600"/>
              <a:buNone/>
              <a:defRPr>
                <a:solidFill>
                  <a:schemeClr val="lt1"/>
                </a:solidFill>
              </a:defRPr>
            </a:lvl6pPr>
            <a:lvl7pPr lvl="6" algn="ctr">
              <a:lnSpc>
                <a:spcPct val="90000"/>
              </a:lnSpc>
              <a:spcBef>
                <a:spcPts val="600"/>
              </a:spcBef>
              <a:spcAft>
                <a:spcPts val="0"/>
              </a:spcAft>
              <a:buClr>
                <a:schemeClr val="lt1"/>
              </a:buClr>
              <a:buSzPts val="1600"/>
              <a:buNone/>
              <a:defRPr>
                <a:solidFill>
                  <a:schemeClr val="lt1"/>
                </a:solidFill>
              </a:defRPr>
            </a:lvl7pPr>
            <a:lvl8pPr lvl="7" algn="ctr">
              <a:lnSpc>
                <a:spcPct val="90000"/>
              </a:lnSpc>
              <a:spcBef>
                <a:spcPts val="600"/>
              </a:spcBef>
              <a:spcAft>
                <a:spcPts val="0"/>
              </a:spcAft>
              <a:buClr>
                <a:schemeClr val="lt1"/>
              </a:buClr>
              <a:buSzPts val="1600"/>
              <a:buNone/>
              <a:defRPr>
                <a:solidFill>
                  <a:schemeClr val="lt1"/>
                </a:solidFill>
              </a:defRPr>
            </a:lvl8pPr>
            <a:lvl9pPr lvl="8" algn="ctr">
              <a:lnSpc>
                <a:spcPct val="90000"/>
              </a:lnSpc>
              <a:spcBef>
                <a:spcPts val="600"/>
              </a:spcBef>
              <a:spcAft>
                <a:spcPts val="0"/>
              </a:spcAft>
              <a:buClr>
                <a:schemeClr val="lt1"/>
              </a:buClr>
              <a:buSzPts val="1600"/>
              <a:buNone/>
              <a:defRPr>
                <a:solidFill>
                  <a:schemeClr val="lt1"/>
                </a:solidFil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23" name="Shape 1223"/>
        <p:cNvGrpSpPr/>
        <p:nvPr/>
      </p:nvGrpSpPr>
      <p:grpSpPr>
        <a:xfrm>
          <a:off x="0" y="0"/>
          <a:ext cx="0" cy="0"/>
          <a:chOff x="0" y="0"/>
          <a:chExt cx="0" cy="0"/>
        </a:xfrm>
      </p:grpSpPr>
      <p:sp>
        <p:nvSpPr>
          <p:cNvPr id="1224" name="Google Shape;1224;p21"/>
          <p:cNvSpPr txBox="1"/>
          <p:nvPr>
            <p:ph type="title"/>
          </p:nvPr>
        </p:nvSpPr>
        <p:spPr>
          <a:xfrm>
            <a:off x="1522414" y="274638"/>
            <a:ext cx="9143998" cy="102076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descr="Line graphic" id="1225" name="Google Shape;1225;p21"/>
          <p:cNvGrpSpPr/>
          <p:nvPr/>
        </p:nvGrpSpPr>
        <p:grpSpPr>
          <a:xfrm>
            <a:off x="1522413" y="1514475"/>
            <a:ext cx="10569575" cy="64008"/>
            <a:chOff x="1522413" y="1514475"/>
            <a:chExt cx="10569575" cy="64008"/>
          </a:xfrm>
        </p:grpSpPr>
        <p:sp>
          <p:nvSpPr>
            <p:cNvPr id="1226" name="Google Shape;1226;p21"/>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27" name="Google Shape;1227;p21"/>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28" name="Google Shape;1228;p21"/>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29" name="Google Shape;1229;p21"/>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30" name="Google Shape;1230;p21"/>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31" name="Google Shape;1231;p21"/>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32" name="Google Shape;1232;p21"/>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33" name="Google Shape;1233;p21"/>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34" name="Google Shape;1234;p21"/>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35" name="Google Shape;1235;p21"/>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36" name="Google Shape;1236;p21"/>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37" name="Google Shape;1237;p21"/>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38" name="Google Shape;1238;p21"/>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39" name="Google Shape;1239;p21"/>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40" name="Google Shape;1240;p21"/>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41" name="Google Shape;1241;p21"/>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42" name="Google Shape;1242;p21"/>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43" name="Google Shape;1243;p21"/>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44" name="Google Shape;1244;p21"/>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45" name="Google Shape;1245;p21"/>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46" name="Google Shape;1246;p21"/>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47" name="Google Shape;1247;p21"/>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48" name="Google Shape;1248;p21"/>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49" name="Google Shape;1249;p21"/>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50" name="Google Shape;1250;p21"/>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51" name="Google Shape;1251;p21"/>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52" name="Google Shape;1252;p21"/>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53" name="Google Shape;1253;p21"/>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54" name="Google Shape;1254;p21"/>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55" name="Google Shape;1255;p21"/>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56" name="Google Shape;1256;p21"/>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57" name="Google Shape;1257;p21"/>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58" name="Google Shape;1258;p21"/>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59" name="Google Shape;1259;p21"/>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60" name="Google Shape;1260;p21"/>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61" name="Google Shape;1261;p21"/>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62" name="Google Shape;1262;p21"/>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63" name="Google Shape;1263;p21"/>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64" name="Google Shape;1264;p21"/>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65" name="Google Shape;1265;p21"/>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66" name="Google Shape;1266;p21"/>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67" name="Google Shape;1267;p21"/>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68" name="Google Shape;1268;p21"/>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69" name="Google Shape;1269;p21"/>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70" name="Google Shape;1270;p21"/>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71" name="Google Shape;1271;p21"/>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72" name="Google Shape;1272;p21"/>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73" name="Google Shape;1273;p21"/>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74" name="Google Shape;1274;p21"/>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75" name="Google Shape;1275;p21"/>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76" name="Google Shape;1276;p21"/>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77" name="Google Shape;1277;p21"/>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78" name="Google Shape;1278;p21"/>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79" name="Google Shape;1279;p21"/>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80" name="Google Shape;1280;p21"/>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81" name="Google Shape;1281;p21"/>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82" name="Google Shape;1282;p21"/>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83" name="Google Shape;1283;p21"/>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84" name="Google Shape;1284;p21"/>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85" name="Google Shape;1285;p21"/>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86" name="Google Shape;1286;p21"/>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87" name="Google Shape;1287;p21"/>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88" name="Google Shape;1288;p21"/>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89" name="Google Shape;1289;p21"/>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90" name="Google Shape;1290;p21"/>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91" name="Google Shape;1291;p21"/>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92" name="Google Shape;1292;p21"/>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93" name="Google Shape;1293;p21"/>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94" name="Google Shape;1294;p21"/>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95" name="Google Shape;1295;p21"/>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96" name="Google Shape;1296;p21"/>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97" name="Google Shape;1297;p21"/>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98" name="Google Shape;1298;p21"/>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99" name="Google Shape;1299;p21"/>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sp>
        <p:nvSpPr>
          <p:cNvPr id="1300" name="Google Shape;1300;p21"/>
          <p:cNvSpPr txBox="1"/>
          <p:nvPr>
            <p:ph idx="1" type="body"/>
          </p:nvPr>
        </p:nvSpPr>
        <p:spPr>
          <a:xfrm rot="5400000">
            <a:off x="3960814" y="-533400"/>
            <a:ext cx="4267200" cy="91440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chemeClr val="lt1"/>
              </a:buClr>
              <a:buSzPts val="1800"/>
              <a:buChar char="▪"/>
              <a:defRPr/>
            </a:lvl1pPr>
            <a:lvl2pPr indent="-342900" lvl="1" marL="914400" algn="l">
              <a:lnSpc>
                <a:spcPct val="90000"/>
              </a:lnSpc>
              <a:spcBef>
                <a:spcPts val="600"/>
              </a:spcBef>
              <a:spcAft>
                <a:spcPts val="0"/>
              </a:spcAft>
              <a:buClr>
                <a:schemeClr val="lt1"/>
              </a:buClr>
              <a:buSzPts val="1800"/>
              <a:buChar char="–"/>
              <a:defRPr/>
            </a:lvl2pPr>
            <a:lvl3pPr indent="-342900" lvl="2" marL="1371600" algn="l">
              <a:lnSpc>
                <a:spcPct val="90000"/>
              </a:lnSpc>
              <a:spcBef>
                <a:spcPts val="600"/>
              </a:spcBef>
              <a:spcAft>
                <a:spcPts val="0"/>
              </a:spcAft>
              <a:buClr>
                <a:schemeClr val="lt1"/>
              </a:buClr>
              <a:buSzPts val="1800"/>
              <a:buChar char="▪"/>
              <a:defRPr/>
            </a:lvl3pPr>
            <a:lvl4pPr indent="-342900" lvl="3" marL="1828800" algn="l">
              <a:lnSpc>
                <a:spcPct val="90000"/>
              </a:lnSpc>
              <a:spcBef>
                <a:spcPts val="600"/>
              </a:spcBef>
              <a:spcAft>
                <a:spcPts val="0"/>
              </a:spcAft>
              <a:buClr>
                <a:schemeClr val="lt1"/>
              </a:buClr>
              <a:buSzPts val="1800"/>
              <a:buChar char="–"/>
              <a:defRPr/>
            </a:lvl4pPr>
            <a:lvl5pPr indent="-330200" lvl="4" marL="2286000" algn="l">
              <a:lnSpc>
                <a:spcPct val="90000"/>
              </a:lnSpc>
              <a:spcBef>
                <a:spcPts val="600"/>
              </a:spcBef>
              <a:spcAft>
                <a:spcPts val="0"/>
              </a:spcAft>
              <a:buClr>
                <a:schemeClr val="lt1"/>
              </a:buClr>
              <a:buSzPts val="1600"/>
              <a:buChar char="▪"/>
              <a:defRPr/>
            </a:lvl5pPr>
            <a:lvl6pPr indent="-330200" lvl="5" marL="2743200" algn="l">
              <a:lnSpc>
                <a:spcPct val="90000"/>
              </a:lnSpc>
              <a:spcBef>
                <a:spcPts val="600"/>
              </a:spcBef>
              <a:spcAft>
                <a:spcPts val="0"/>
              </a:spcAft>
              <a:buClr>
                <a:schemeClr val="lt1"/>
              </a:buClr>
              <a:buSzPts val="1600"/>
              <a:buChar char="–"/>
              <a:defRPr/>
            </a:lvl6pPr>
            <a:lvl7pPr indent="-330200" lvl="6" marL="3200400" algn="l">
              <a:lnSpc>
                <a:spcPct val="90000"/>
              </a:lnSpc>
              <a:spcBef>
                <a:spcPts val="600"/>
              </a:spcBef>
              <a:spcAft>
                <a:spcPts val="0"/>
              </a:spcAft>
              <a:buClr>
                <a:schemeClr val="lt1"/>
              </a:buClr>
              <a:buSzPts val="1600"/>
              <a:buChar char="▪"/>
              <a:defRPr/>
            </a:lvl7pPr>
            <a:lvl8pPr indent="-330200" lvl="7" marL="3657600" algn="l">
              <a:lnSpc>
                <a:spcPct val="90000"/>
              </a:lnSpc>
              <a:spcBef>
                <a:spcPts val="600"/>
              </a:spcBef>
              <a:spcAft>
                <a:spcPts val="0"/>
              </a:spcAft>
              <a:buClr>
                <a:schemeClr val="lt1"/>
              </a:buClr>
              <a:buSzPts val="1600"/>
              <a:buChar char="–"/>
              <a:defRPr/>
            </a:lvl8pPr>
            <a:lvl9pPr indent="-330200" lvl="8" marL="4114800" algn="l">
              <a:lnSpc>
                <a:spcPct val="90000"/>
              </a:lnSpc>
              <a:spcBef>
                <a:spcPts val="600"/>
              </a:spcBef>
              <a:spcAft>
                <a:spcPts val="0"/>
              </a:spcAft>
              <a:buClr>
                <a:schemeClr val="lt1"/>
              </a:buClr>
              <a:buSzPts val="1600"/>
              <a:buChar char="▪"/>
              <a:defRPr/>
            </a:lvl9pPr>
          </a:lstStyle>
          <a:p/>
        </p:txBody>
      </p:sp>
      <p:sp>
        <p:nvSpPr>
          <p:cNvPr id="1301" name="Google Shape;1301;p21"/>
          <p:cNvSpPr txBox="1"/>
          <p:nvPr>
            <p:ph idx="11" type="ftr"/>
          </p:nvPr>
        </p:nvSpPr>
        <p:spPr>
          <a:xfrm>
            <a:off x="1522413" y="6400801"/>
            <a:ext cx="6324599" cy="27622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2" name="Google Shape;1302;p21"/>
          <p:cNvSpPr txBox="1"/>
          <p:nvPr>
            <p:ph idx="10" type="dt"/>
          </p:nvPr>
        </p:nvSpPr>
        <p:spPr>
          <a:xfrm>
            <a:off x="8075612" y="6400801"/>
            <a:ext cx="1243859" cy="27622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3" name="Google Shape;1303;p21"/>
          <p:cNvSpPr txBox="1"/>
          <p:nvPr>
            <p:ph idx="12" type="sldNum"/>
          </p:nvPr>
        </p:nvSpPr>
        <p:spPr>
          <a:xfrm>
            <a:off x="9523412" y="6400801"/>
            <a:ext cx="1143002" cy="27622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04" name="Shape 1304"/>
        <p:cNvGrpSpPr/>
        <p:nvPr/>
      </p:nvGrpSpPr>
      <p:grpSpPr>
        <a:xfrm>
          <a:off x="0" y="0"/>
          <a:ext cx="0" cy="0"/>
          <a:chOff x="0" y="0"/>
          <a:chExt cx="0" cy="0"/>
        </a:xfrm>
      </p:grpSpPr>
      <p:sp>
        <p:nvSpPr>
          <p:cNvPr id="1305" name="Google Shape;1305;p22"/>
          <p:cNvSpPr txBox="1"/>
          <p:nvPr>
            <p:ph type="title"/>
          </p:nvPr>
        </p:nvSpPr>
        <p:spPr>
          <a:xfrm rot="5400000">
            <a:off x="8096539" y="2539713"/>
            <a:ext cx="5901747" cy="1371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descr="Line graphic" id="1306" name="Google Shape;1306;p22"/>
          <p:cNvGrpSpPr/>
          <p:nvPr/>
        </p:nvGrpSpPr>
        <p:grpSpPr>
          <a:xfrm rot="5400000">
            <a:off x="6864412" y="3472598"/>
            <a:ext cx="6492240" cy="64008"/>
            <a:chOff x="1522413" y="1514475"/>
            <a:chExt cx="10569575" cy="64008"/>
          </a:xfrm>
        </p:grpSpPr>
        <p:sp>
          <p:nvSpPr>
            <p:cNvPr id="1307" name="Google Shape;1307;p22"/>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08" name="Google Shape;1308;p22"/>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09" name="Google Shape;1309;p22"/>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10" name="Google Shape;1310;p22"/>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11" name="Google Shape;1311;p22"/>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12" name="Google Shape;1312;p22"/>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13" name="Google Shape;1313;p22"/>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14" name="Google Shape;1314;p22"/>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15" name="Google Shape;1315;p22"/>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16" name="Google Shape;1316;p22"/>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17" name="Google Shape;1317;p22"/>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18" name="Google Shape;1318;p22"/>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19" name="Google Shape;1319;p22"/>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20" name="Google Shape;1320;p22"/>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21" name="Google Shape;1321;p22"/>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22" name="Google Shape;1322;p22"/>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23" name="Google Shape;1323;p22"/>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24" name="Google Shape;1324;p22"/>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25" name="Google Shape;1325;p22"/>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26" name="Google Shape;1326;p22"/>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27" name="Google Shape;1327;p22"/>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28" name="Google Shape;1328;p22"/>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29" name="Google Shape;1329;p22"/>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30" name="Google Shape;1330;p22"/>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31" name="Google Shape;1331;p22"/>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32" name="Google Shape;1332;p22"/>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33" name="Google Shape;1333;p22"/>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34" name="Google Shape;1334;p22"/>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35" name="Google Shape;1335;p22"/>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36" name="Google Shape;1336;p22"/>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37" name="Google Shape;1337;p22"/>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38" name="Google Shape;1338;p22"/>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39" name="Google Shape;1339;p22"/>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40" name="Google Shape;1340;p22"/>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41" name="Google Shape;1341;p22"/>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42" name="Google Shape;1342;p22"/>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43" name="Google Shape;1343;p22"/>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44" name="Google Shape;1344;p22"/>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45" name="Google Shape;1345;p22"/>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46" name="Google Shape;1346;p22"/>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47" name="Google Shape;1347;p22"/>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48" name="Google Shape;1348;p22"/>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49" name="Google Shape;1349;p22"/>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50" name="Google Shape;1350;p22"/>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51" name="Google Shape;1351;p22"/>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52" name="Google Shape;1352;p22"/>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53" name="Google Shape;1353;p22"/>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54" name="Google Shape;1354;p22"/>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55" name="Google Shape;1355;p22"/>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56" name="Google Shape;1356;p22"/>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57" name="Google Shape;1357;p22"/>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58" name="Google Shape;1358;p22"/>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59" name="Google Shape;1359;p22"/>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60" name="Google Shape;1360;p22"/>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61" name="Google Shape;1361;p22"/>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62" name="Google Shape;1362;p22"/>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63" name="Google Shape;1363;p22"/>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64" name="Google Shape;1364;p22"/>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65" name="Google Shape;1365;p22"/>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66" name="Google Shape;1366;p22"/>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67" name="Google Shape;1367;p22"/>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68" name="Google Shape;1368;p22"/>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69" name="Google Shape;1369;p22"/>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70" name="Google Shape;1370;p22"/>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71" name="Google Shape;1371;p22"/>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72" name="Google Shape;1372;p22"/>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73" name="Google Shape;1373;p22"/>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74" name="Google Shape;1374;p22"/>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75" name="Google Shape;1375;p22"/>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76" name="Google Shape;1376;p22"/>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77" name="Google Shape;1377;p22"/>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78" name="Google Shape;1378;p22"/>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79" name="Google Shape;1379;p22"/>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380" name="Google Shape;1380;p22"/>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sp>
        <p:nvSpPr>
          <p:cNvPr id="1381" name="Google Shape;1381;p22"/>
          <p:cNvSpPr txBox="1"/>
          <p:nvPr>
            <p:ph idx="1" type="body"/>
          </p:nvPr>
        </p:nvSpPr>
        <p:spPr>
          <a:xfrm rot="5400000">
            <a:off x="2230726" y="-1344901"/>
            <a:ext cx="5898573" cy="914400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chemeClr val="lt1"/>
              </a:buClr>
              <a:buSzPts val="1800"/>
              <a:buChar char="▪"/>
              <a:defRPr/>
            </a:lvl1pPr>
            <a:lvl2pPr indent="-342900" lvl="1" marL="914400" algn="l">
              <a:lnSpc>
                <a:spcPct val="90000"/>
              </a:lnSpc>
              <a:spcBef>
                <a:spcPts val="600"/>
              </a:spcBef>
              <a:spcAft>
                <a:spcPts val="0"/>
              </a:spcAft>
              <a:buClr>
                <a:schemeClr val="lt1"/>
              </a:buClr>
              <a:buSzPts val="1800"/>
              <a:buChar char="–"/>
              <a:defRPr/>
            </a:lvl2pPr>
            <a:lvl3pPr indent="-342900" lvl="2" marL="1371600" algn="l">
              <a:lnSpc>
                <a:spcPct val="90000"/>
              </a:lnSpc>
              <a:spcBef>
                <a:spcPts val="600"/>
              </a:spcBef>
              <a:spcAft>
                <a:spcPts val="0"/>
              </a:spcAft>
              <a:buClr>
                <a:schemeClr val="lt1"/>
              </a:buClr>
              <a:buSzPts val="1800"/>
              <a:buChar char="▪"/>
              <a:defRPr/>
            </a:lvl3pPr>
            <a:lvl4pPr indent="-342900" lvl="3" marL="1828800" algn="l">
              <a:lnSpc>
                <a:spcPct val="90000"/>
              </a:lnSpc>
              <a:spcBef>
                <a:spcPts val="600"/>
              </a:spcBef>
              <a:spcAft>
                <a:spcPts val="0"/>
              </a:spcAft>
              <a:buClr>
                <a:schemeClr val="lt1"/>
              </a:buClr>
              <a:buSzPts val="1800"/>
              <a:buChar char="–"/>
              <a:defRPr/>
            </a:lvl4pPr>
            <a:lvl5pPr indent="-330200" lvl="4" marL="2286000" algn="l">
              <a:lnSpc>
                <a:spcPct val="90000"/>
              </a:lnSpc>
              <a:spcBef>
                <a:spcPts val="600"/>
              </a:spcBef>
              <a:spcAft>
                <a:spcPts val="0"/>
              </a:spcAft>
              <a:buClr>
                <a:schemeClr val="lt1"/>
              </a:buClr>
              <a:buSzPts val="1600"/>
              <a:buChar char="▪"/>
              <a:defRPr/>
            </a:lvl5pPr>
            <a:lvl6pPr indent="-228600" lvl="5" marL="2743200" algn="l">
              <a:lnSpc>
                <a:spcPct val="90000"/>
              </a:lnSpc>
              <a:spcBef>
                <a:spcPts val="600"/>
              </a:spcBef>
              <a:spcAft>
                <a:spcPts val="0"/>
              </a:spcAft>
              <a:buClr>
                <a:schemeClr val="lt1"/>
              </a:buClr>
              <a:buSzPts val="1600"/>
              <a:buNone/>
              <a:defRPr/>
            </a:lvl6pPr>
            <a:lvl7pPr indent="-330200" lvl="6" marL="3200400" algn="l">
              <a:lnSpc>
                <a:spcPct val="90000"/>
              </a:lnSpc>
              <a:spcBef>
                <a:spcPts val="600"/>
              </a:spcBef>
              <a:spcAft>
                <a:spcPts val="0"/>
              </a:spcAft>
              <a:buClr>
                <a:schemeClr val="lt1"/>
              </a:buClr>
              <a:buSzPts val="1600"/>
              <a:buChar char="▪"/>
              <a:defRPr/>
            </a:lvl7pPr>
            <a:lvl8pPr indent="-330200" lvl="7" marL="3657600" algn="l">
              <a:lnSpc>
                <a:spcPct val="90000"/>
              </a:lnSpc>
              <a:spcBef>
                <a:spcPts val="600"/>
              </a:spcBef>
              <a:spcAft>
                <a:spcPts val="0"/>
              </a:spcAft>
              <a:buClr>
                <a:schemeClr val="lt1"/>
              </a:buClr>
              <a:buSzPts val="1600"/>
              <a:buChar char="–"/>
              <a:defRPr/>
            </a:lvl8pPr>
            <a:lvl9pPr indent="-330200" lvl="8" marL="4114800" algn="l">
              <a:lnSpc>
                <a:spcPct val="90000"/>
              </a:lnSpc>
              <a:spcBef>
                <a:spcPts val="600"/>
              </a:spcBef>
              <a:spcAft>
                <a:spcPts val="0"/>
              </a:spcAft>
              <a:buClr>
                <a:schemeClr val="lt1"/>
              </a:buClr>
              <a:buSzPts val="1600"/>
              <a:buChar char="▪"/>
              <a:defRPr/>
            </a:lvl9pPr>
          </a:lstStyle>
          <a:p/>
        </p:txBody>
      </p:sp>
      <p:sp>
        <p:nvSpPr>
          <p:cNvPr id="1382" name="Google Shape;1382;p22"/>
          <p:cNvSpPr txBox="1"/>
          <p:nvPr>
            <p:ph idx="11" type="ftr"/>
          </p:nvPr>
        </p:nvSpPr>
        <p:spPr>
          <a:xfrm>
            <a:off x="1522413" y="6400801"/>
            <a:ext cx="6324599" cy="27622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3" name="Google Shape;1383;p22"/>
          <p:cNvSpPr txBox="1"/>
          <p:nvPr>
            <p:ph idx="10" type="dt"/>
          </p:nvPr>
        </p:nvSpPr>
        <p:spPr>
          <a:xfrm>
            <a:off x="8075612" y="6400801"/>
            <a:ext cx="1243859" cy="27622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4" name="Google Shape;1384;p22"/>
          <p:cNvSpPr txBox="1"/>
          <p:nvPr>
            <p:ph idx="12" type="sldNum"/>
          </p:nvPr>
        </p:nvSpPr>
        <p:spPr>
          <a:xfrm>
            <a:off x="9523412" y="6400801"/>
            <a:ext cx="1143002" cy="27622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42" name="Shape 142"/>
        <p:cNvGrpSpPr/>
        <p:nvPr/>
      </p:nvGrpSpPr>
      <p:grpSpPr>
        <a:xfrm>
          <a:off x="0" y="0"/>
          <a:ext cx="0" cy="0"/>
          <a:chOff x="0" y="0"/>
          <a:chExt cx="0" cy="0"/>
        </a:xfrm>
      </p:grpSpPr>
      <p:sp>
        <p:nvSpPr>
          <p:cNvPr id="143" name="Google Shape;143;p13"/>
          <p:cNvSpPr txBox="1"/>
          <p:nvPr>
            <p:ph type="title"/>
          </p:nvPr>
        </p:nvSpPr>
        <p:spPr>
          <a:xfrm>
            <a:off x="1522414" y="274638"/>
            <a:ext cx="9143998" cy="102076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descr="Line graphic" id="144" name="Google Shape;144;p13"/>
          <p:cNvGrpSpPr/>
          <p:nvPr/>
        </p:nvGrpSpPr>
        <p:grpSpPr>
          <a:xfrm>
            <a:off x="1522413" y="1514475"/>
            <a:ext cx="10569575" cy="64008"/>
            <a:chOff x="1522413" y="1514475"/>
            <a:chExt cx="10569575" cy="64008"/>
          </a:xfrm>
        </p:grpSpPr>
        <p:sp>
          <p:nvSpPr>
            <p:cNvPr id="145" name="Google Shape;145;p13"/>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46" name="Google Shape;146;p13"/>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47" name="Google Shape;147;p13"/>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48" name="Google Shape;148;p13"/>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49" name="Google Shape;149;p13"/>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50" name="Google Shape;150;p13"/>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51" name="Google Shape;151;p13"/>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52" name="Google Shape;152;p13"/>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53" name="Google Shape;153;p13"/>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54" name="Google Shape;154;p13"/>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55" name="Google Shape;155;p13"/>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56" name="Google Shape;156;p13"/>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57" name="Google Shape;157;p13"/>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58" name="Google Shape;158;p13"/>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59" name="Google Shape;159;p13"/>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60" name="Google Shape;160;p13"/>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61" name="Google Shape;161;p13"/>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62" name="Google Shape;162;p13"/>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63" name="Google Shape;163;p13"/>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64" name="Google Shape;164;p13"/>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65" name="Google Shape;165;p13"/>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66" name="Google Shape;166;p13"/>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67" name="Google Shape;167;p13"/>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68" name="Google Shape;168;p13"/>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69" name="Google Shape;169;p13"/>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70" name="Google Shape;170;p13"/>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71" name="Google Shape;171;p13"/>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72" name="Google Shape;172;p13"/>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73" name="Google Shape;173;p13"/>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74" name="Google Shape;174;p13"/>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75" name="Google Shape;175;p13"/>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76" name="Google Shape;176;p13"/>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77" name="Google Shape;177;p13"/>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78" name="Google Shape;178;p13"/>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79" name="Google Shape;179;p13"/>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80" name="Google Shape;180;p13"/>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81" name="Google Shape;181;p13"/>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82" name="Google Shape;182;p13"/>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83" name="Google Shape;183;p13"/>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84" name="Google Shape;184;p13"/>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85" name="Google Shape;185;p13"/>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86" name="Google Shape;186;p13"/>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87" name="Google Shape;187;p13"/>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88" name="Google Shape;188;p13"/>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89" name="Google Shape;189;p13"/>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90" name="Google Shape;190;p13"/>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91" name="Google Shape;191;p13"/>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92" name="Google Shape;192;p13"/>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93" name="Google Shape;193;p13"/>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94" name="Google Shape;194;p13"/>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95" name="Google Shape;195;p13"/>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96" name="Google Shape;196;p13"/>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97" name="Google Shape;197;p13"/>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98" name="Google Shape;198;p13"/>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99" name="Google Shape;199;p13"/>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00" name="Google Shape;200;p13"/>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01" name="Google Shape;201;p13"/>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02" name="Google Shape;202;p13"/>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03" name="Google Shape;203;p13"/>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04" name="Google Shape;204;p13"/>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05" name="Google Shape;205;p13"/>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06" name="Google Shape;206;p13"/>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07" name="Google Shape;207;p13"/>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08" name="Google Shape;208;p13"/>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09" name="Google Shape;209;p13"/>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10" name="Google Shape;210;p13"/>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11" name="Google Shape;211;p13"/>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12" name="Google Shape;212;p13"/>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13" name="Google Shape;213;p13"/>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14" name="Google Shape;214;p13"/>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15" name="Google Shape;215;p13"/>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16" name="Google Shape;216;p13"/>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17" name="Google Shape;217;p13"/>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18" name="Google Shape;218;p13"/>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sp>
        <p:nvSpPr>
          <p:cNvPr id="219" name="Google Shape;219;p13"/>
          <p:cNvSpPr txBox="1"/>
          <p:nvPr>
            <p:ph idx="1" type="body"/>
          </p:nvPr>
        </p:nvSpPr>
        <p:spPr>
          <a:xfrm>
            <a:off x="1522414" y="1905000"/>
            <a:ext cx="9144000" cy="4267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800"/>
              </a:spcBef>
              <a:spcAft>
                <a:spcPts val="0"/>
              </a:spcAft>
              <a:buClr>
                <a:schemeClr val="lt1"/>
              </a:buClr>
              <a:buSzPts val="1800"/>
              <a:buChar char="▪"/>
              <a:defRPr/>
            </a:lvl1pPr>
            <a:lvl2pPr indent="-355600" lvl="1" marL="914400" algn="l">
              <a:lnSpc>
                <a:spcPct val="90000"/>
              </a:lnSpc>
              <a:spcBef>
                <a:spcPts val="600"/>
              </a:spcBef>
              <a:spcAft>
                <a:spcPts val="0"/>
              </a:spcAft>
              <a:buClr>
                <a:schemeClr val="lt1"/>
              </a:buClr>
              <a:buSzPts val="2000"/>
              <a:buChar char="–"/>
              <a:defRPr/>
            </a:lvl2pPr>
            <a:lvl3pPr indent="-342900" lvl="2" marL="1371600" algn="l">
              <a:lnSpc>
                <a:spcPct val="90000"/>
              </a:lnSpc>
              <a:spcBef>
                <a:spcPts val="600"/>
              </a:spcBef>
              <a:spcAft>
                <a:spcPts val="0"/>
              </a:spcAft>
              <a:buClr>
                <a:schemeClr val="lt1"/>
              </a:buClr>
              <a:buSzPts val="1800"/>
              <a:buChar char="▪"/>
              <a:defRPr/>
            </a:lvl3pPr>
            <a:lvl4pPr indent="-330200" lvl="3" marL="1828800" algn="l">
              <a:lnSpc>
                <a:spcPct val="90000"/>
              </a:lnSpc>
              <a:spcBef>
                <a:spcPts val="600"/>
              </a:spcBef>
              <a:spcAft>
                <a:spcPts val="0"/>
              </a:spcAft>
              <a:buClr>
                <a:schemeClr val="lt1"/>
              </a:buClr>
              <a:buSzPts val="1600"/>
              <a:buChar char="–"/>
              <a:defRPr/>
            </a:lvl4pPr>
            <a:lvl5pPr indent="-330200" lvl="4" marL="2286000" algn="l">
              <a:lnSpc>
                <a:spcPct val="90000"/>
              </a:lnSpc>
              <a:spcBef>
                <a:spcPts val="600"/>
              </a:spcBef>
              <a:spcAft>
                <a:spcPts val="0"/>
              </a:spcAft>
              <a:buClr>
                <a:schemeClr val="lt1"/>
              </a:buClr>
              <a:buSzPts val="1600"/>
              <a:buChar char="▪"/>
              <a:defRPr/>
            </a:lvl5pPr>
            <a:lvl6pPr indent="-330200" lvl="5" marL="2743200" algn="l">
              <a:lnSpc>
                <a:spcPct val="90000"/>
              </a:lnSpc>
              <a:spcBef>
                <a:spcPts val="600"/>
              </a:spcBef>
              <a:spcAft>
                <a:spcPts val="0"/>
              </a:spcAft>
              <a:buClr>
                <a:schemeClr val="lt1"/>
              </a:buClr>
              <a:buSzPts val="1600"/>
              <a:buChar char="–"/>
              <a:defRPr/>
            </a:lvl6pPr>
            <a:lvl7pPr indent="-330200" lvl="6" marL="3200400" algn="l">
              <a:lnSpc>
                <a:spcPct val="90000"/>
              </a:lnSpc>
              <a:spcBef>
                <a:spcPts val="600"/>
              </a:spcBef>
              <a:spcAft>
                <a:spcPts val="0"/>
              </a:spcAft>
              <a:buClr>
                <a:schemeClr val="lt1"/>
              </a:buClr>
              <a:buSzPts val="1600"/>
              <a:buChar char="▪"/>
              <a:defRPr/>
            </a:lvl7pPr>
            <a:lvl8pPr indent="-330200" lvl="7" marL="3657600" algn="l">
              <a:lnSpc>
                <a:spcPct val="90000"/>
              </a:lnSpc>
              <a:spcBef>
                <a:spcPts val="600"/>
              </a:spcBef>
              <a:spcAft>
                <a:spcPts val="0"/>
              </a:spcAft>
              <a:buClr>
                <a:schemeClr val="lt1"/>
              </a:buClr>
              <a:buSzPts val="1600"/>
              <a:buChar char="–"/>
              <a:defRPr/>
            </a:lvl8pPr>
            <a:lvl9pPr indent="-330200" lvl="8" marL="4114800" algn="l">
              <a:lnSpc>
                <a:spcPct val="90000"/>
              </a:lnSpc>
              <a:spcBef>
                <a:spcPts val="600"/>
              </a:spcBef>
              <a:spcAft>
                <a:spcPts val="0"/>
              </a:spcAft>
              <a:buClr>
                <a:schemeClr val="lt1"/>
              </a:buClr>
              <a:buSzPts val="1600"/>
              <a:buChar char="▪"/>
              <a:defRPr/>
            </a:lvl9pPr>
          </a:lstStyle>
          <a:p/>
        </p:txBody>
      </p:sp>
      <p:sp>
        <p:nvSpPr>
          <p:cNvPr id="220" name="Google Shape;220;p13"/>
          <p:cNvSpPr txBox="1"/>
          <p:nvPr>
            <p:ph idx="11" type="ftr"/>
          </p:nvPr>
        </p:nvSpPr>
        <p:spPr>
          <a:xfrm>
            <a:off x="1522413" y="6400801"/>
            <a:ext cx="6324599" cy="27622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1" name="Google Shape;221;p13"/>
          <p:cNvSpPr txBox="1"/>
          <p:nvPr>
            <p:ph idx="10" type="dt"/>
          </p:nvPr>
        </p:nvSpPr>
        <p:spPr>
          <a:xfrm>
            <a:off x="8075612" y="6400801"/>
            <a:ext cx="1243859" cy="27622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2" name="Google Shape;222;p13"/>
          <p:cNvSpPr txBox="1"/>
          <p:nvPr>
            <p:ph idx="12" type="sldNum"/>
          </p:nvPr>
        </p:nvSpPr>
        <p:spPr>
          <a:xfrm>
            <a:off x="9523412" y="6400801"/>
            <a:ext cx="1143002" cy="27622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3" name="Shape 223"/>
        <p:cNvGrpSpPr/>
        <p:nvPr/>
      </p:nvGrpSpPr>
      <p:grpSpPr>
        <a:xfrm>
          <a:off x="0" y="0"/>
          <a:ext cx="0" cy="0"/>
          <a:chOff x="0" y="0"/>
          <a:chExt cx="0" cy="0"/>
        </a:xfrm>
      </p:grpSpPr>
      <p:sp>
        <p:nvSpPr>
          <p:cNvPr id="224" name="Google Shape;224;p14"/>
          <p:cNvSpPr txBox="1"/>
          <p:nvPr>
            <p:ph type="title"/>
          </p:nvPr>
        </p:nvSpPr>
        <p:spPr>
          <a:xfrm>
            <a:off x="1522414" y="274638"/>
            <a:ext cx="9143998" cy="102076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descr="Line graphic" id="225" name="Google Shape;225;p14"/>
          <p:cNvGrpSpPr/>
          <p:nvPr/>
        </p:nvGrpSpPr>
        <p:grpSpPr>
          <a:xfrm>
            <a:off x="1522413" y="1514475"/>
            <a:ext cx="10569575" cy="64008"/>
            <a:chOff x="1522413" y="1514475"/>
            <a:chExt cx="10569575" cy="64008"/>
          </a:xfrm>
        </p:grpSpPr>
        <p:sp>
          <p:nvSpPr>
            <p:cNvPr id="226" name="Google Shape;226;p14"/>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27" name="Google Shape;227;p14"/>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28" name="Google Shape;228;p14"/>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29" name="Google Shape;229;p14"/>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30" name="Google Shape;230;p14"/>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31" name="Google Shape;231;p14"/>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32" name="Google Shape;232;p14"/>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33" name="Google Shape;233;p14"/>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34" name="Google Shape;234;p14"/>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35" name="Google Shape;235;p14"/>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36" name="Google Shape;236;p14"/>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37" name="Google Shape;237;p14"/>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38" name="Google Shape;238;p14"/>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39" name="Google Shape;239;p14"/>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40" name="Google Shape;240;p14"/>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41" name="Google Shape;241;p14"/>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42" name="Google Shape;242;p14"/>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43" name="Google Shape;243;p14"/>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44" name="Google Shape;244;p14"/>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45" name="Google Shape;245;p14"/>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46" name="Google Shape;246;p14"/>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47" name="Google Shape;247;p14"/>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48" name="Google Shape;248;p14"/>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49" name="Google Shape;249;p14"/>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50" name="Google Shape;250;p14"/>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51" name="Google Shape;251;p14"/>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52" name="Google Shape;252;p14"/>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53" name="Google Shape;253;p14"/>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54" name="Google Shape;254;p14"/>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55" name="Google Shape;255;p14"/>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56" name="Google Shape;256;p14"/>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57" name="Google Shape;257;p14"/>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58" name="Google Shape;258;p14"/>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59" name="Google Shape;259;p14"/>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60" name="Google Shape;260;p14"/>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61" name="Google Shape;261;p14"/>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62" name="Google Shape;262;p14"/>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63" name="Google Shape;263;p14"/>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64" name="Google Shape;264;p14"/>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65" name="Google Shape;265;p14"/>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66" name="Google Shape;266;p14"/>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67" name="Google Shape;267;p14"/>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68" name="Google Shape;268;p14"/>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69" name="Google Shape;269;p14"/>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70" name="Google Shape;270;p14"/>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71" name="Google Shape;271;p14"/>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72" name="Google Shape;272;p14"/>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73" name="Google Shape;273;p14"/>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74" name="Google Shape;274;p14"/>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75" name="Google Shape;275;p14"/>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76" name="Google Shape;276;p14"/>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77" name="Google Shape;277;p14"/>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78" name="Google Shape;278;p14"/>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79" name="Google Shape;279;p14"/>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80" name="Google Shape;280;p14"/>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81" name="Google Shape;281;p14"/>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82" name="Google Shape;282;p14"/>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83" name="Google Shape;283;p14"/>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84" name="Google Shape;284;p14"/>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85" name="Google Shape;285;p14"/>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86" name="Google Shape;286;p14"/>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87" name="Google Shape;287;p14"/>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88" name="Google Shape;288;p14"/>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89" name="Google Shape;289;p14"/>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90" name="Google Shape;290;p14"/>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91" name="Google Shape;291;p14"/>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92" name="Google Shape;292;p14"/>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93" name="Google Shape;293;p14"/>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94" name="Google Shape;294;p14"/>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95" name="Google Shape;295;p14"/>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96" name="Google Shape;296;p14"/>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97" name="Google Shape;297;p14"/>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98" name="Google Shape;298;p14"/>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299" name="Google Shape;299;p14"/>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sp>
        <p:nvSpPr>
          <p:cNvPr id="300" name="Google Shape;300;p14"/>
          <p:cNvSpPr txBox="1"/>
          <p:nvPr>
            <p:ph idx="11" type="ftr"/>
          </p:nvPr>
        </p:nvSpPr>
        <p:spPr>
          <a:xfrm>
            <a:off x="1522413" y="6400801"/>
            <a:ext cx="6324599" cy="27622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1" name="Google Shape;301;p14"/>
          <p:cNvSpPr txBox="1"/>
          <p:nvPr>
            <p:ph idx="10" type="dt"/>
          </p:nvPr>
        </p:nvSpPr>
        <p:spPr>
          <a:xfrm>
            <a:off x="8075612" y="6400801"/>
            <a:ext cx="1243859" cy="27622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2" name="Google Shape;302;p14"/>
          <p:cNvSpPr txBox="1"/>
          <p:nvPr>
            <p:ph idx="12" type="sldNum"/>
          </p:nvPr>
        </p:nvSpPr>
        <p:spPr>
          <a:xfrm>
            <a:off x="9523412" y="6400801"/>
            <a:ext cx="1143002" cy="27622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03" name="Shape 303"/>
        <p:cNvGrpSpPr/>
        <p:nvPr/>
      </p:nvGrpSpPr>
      <p:grpSpPr>
        <a:xfrm>
          <a:off x="0" y="0"/>
          <a:ext cx="0" cy="0"/>
          <a:chOff x="0" y="0"/>
          <a:chExt cx="0" cy="0"/>
        </a:xfrm>
      </p:grpSpPr>
      <p:sp>
        <p:nvSpPr>
          <p:cNvPr id="304" name="Google Shape;304;p15"/>
          <p:cNvSpPr txBox="1"/>
          <p:nvPr>
            <p:ph type="title"/>
          </p:nvPr>
        </p:nvSpPr>
        <p:spPr>
          <a:xfrm>
            <a:off x="1522414" y="274638"/>
            <a:ext cx="9143998" cy="102076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descr="Line graphic" id="305" name="Google Shape;305;p15"/>
          <p:cNvGrpSpPr/>
          <p:nvPr/>
        </p:nvGrpSpPr>
        <p:grpSpPr>
          <a:xfrm>
            <a:off x="1522413" y="1514475"/>
            <a:ext cx="10569575" cy="64008"/>
            <a:chOff x="1522413" y="1514475"/>
            <a:chExt cx="10569575" cy="64008"/>
          </a:xfrm>
        </p:grpSpPr>
        <p:sp>
          <p:nvSpPr>
            <p:cNvPr id="306" name="Google Shape;306;p15"/>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07" name="Google Shape;307;p15"/>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08" name="Google Shape;308;p15"/>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09" name="Google Shape;309;p15"/>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10" name="Google Shape;310;p15"/>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11" name="Google Shape;311;p15"/>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12" name="Google Shape;312;p15"/>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13" name="Google Shape;313;p15"/>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14" name="Google Shape;314;p15"/>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15" name="Google Shape;315;p15"/>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16" name="Google Shape;316;p15"/>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17" name="Google Shape;317;p15"/>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18" name="Google Shape;318;p15"/>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19" name="Google Shape;319;p15"/>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20" name="Google Shape;320;p15"/>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21" name="Google Shape;321;p15"/>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22" name="Google Shape;322;p15"/>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23" name="Google Shape;323;p15"/>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24" name="Google Shape;324;p15"/>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25" name="Google Shape;325;p15"/>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26" name="Google Shape;326;p15"/>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27" name="Google Shape;327;p15"/>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28" name="Google Shape;328;p15"/>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29" name="Google Shape;329;p15"/>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30" name="Google Shape;330;p15"/>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31" name="Google Shape;331;p15"/>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32" name="Google Shape;332;p15"/>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33" name="Google Shape;333;p15"/>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34" name="Google Shape;334;p15"/>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35" name="Google Shape;335;p15"/>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36" name="Google Shape;336;p15"/>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37" name="Google Shape;337;p15"/>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38" name="Google Shape;338;p15"/>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39" name="Google Shape;339;p15"/>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40" name="Google Shape;340;p15"/>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41" name="Google Shape;341;p15"/>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42" name="Google Shape;342;p15"/>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43" name="Google Shape;343;p15"/>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44" name="Google Shape;344;p15"/>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45" name="Google Shape;345;p15"/>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46" name="Google Shape;346;p15"/>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47" name="Google Shape;347;p15"/>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48" name="Google Shape;348;p15"/>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49" name="Google Shape;349;p15"/>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50" name="Google Shape;350;p15"/>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51" name="Google Shape;351;p15"/>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52" name="Google Shape;352;p15"/>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53" name="Google Shape;353;p15"/>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54" name="Google Shape;354;p15"/>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55" name="Google Shape;355;p15"/>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56" name="Google Shape;356;p15"/>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57" name="Google Shape;357;p15"/>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58" name="Google Shape;358;p15"/>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59" name="Google Shape;359;p15"/>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60" name="Google Shape;360;p15"/>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61" name="Google Shape;361;p15"/>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62" name="Google Shape;362;p15"/>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63" name="Google Shape;363;p15"/>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64" name="Google Shape;364;p15"/>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65" name="Google Shape;365;p15"/>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66" name="Google Shape;366;p15"/>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67" name="Google Shape;367;p15"/>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68" name="Google Shape;368;p15"/>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69" name="Google Shape;369;p15"/>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70" name="Google Shape;370;p15"/>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71" name="Google Shape;371;p15"/>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72" name="Google Shape;372;p15"/>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73" name="Google Shape;373;p15"/>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74" name="Google Shape;374;p15"/>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75" name="Google Shape;375;p15"/>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76" name="Google Shape;376;p15"/>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77" name="Google Shape;377;p15"/>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78" name="Google Shape;378;p15"/>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79" name="Google Shape;379;p15"/>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sp>
        <p:nvSpPr>
          <p:cNvPr id="380" name="Google Shape;380;p15"/>
          <p:cNvSpPr txBox="1"/>
          <p:nvPr>
            <p:ph idx="1" type="body"/>
          </p:nvPr>
        </p:nvSpPr>
        <p:spPr>
          <a:xfrm>
            <a:off x="1522413" y="1905000"/>
            <a:ext cx="4419599" cy="4267200"/>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lt1"/>
              </a:buClr>
              <a:buSzPts val="2400"/>
              <a:buChar char="▪"/>
              <a:defRPr sz="2400"/>
            </a:lvl1pPr>
            <a:lvl2pPr indent="-355600" lvl="1" marL="914400" algn="l">
              <a:lnSpc>
                <a:spcPct val="90000"/>
              </a:lnSpc>
              <a:spcBef>
                <a:spcPts val="600"/>
              </a:spcBef>
              <a:spcAft>
                <a:spcPts val="0"/>
              </a:spcAft>
              <a:buClr>
                <a:schemeClr val="lt1"/>
              </a:buClr>
              <a:buSzPts val="2000"/>
              <a:buChar char="–"/>
              <a:defRPr sz="2000"/>
            </a:lvl2pPr>
            <a:lvl3pPr indent="-342900" lvl="2" marL="1371600" algn="l">
              <a:lnSpc>
                <a:spcPct val="90000"/>
              </a:lnSpc>
              <a:spcBef>
                <a:spcPts val="600"/>
              </a:spcBef>
              <a:spcAft>
                <a:spcPts val="0"/>
              </a:spcAft>
              <a:buClr>
                <a:schemeClr val="lt1"/>
              </a:buClr>
              <a:buSzPts val="1800"/>
              <a:buChar char="▪"/>
              <a:defRPr sz="1800"/>
            </a:lvl3pPr>
            <a:lvl4pPr indent="-330200" lvl="3" marL="1828800" algn="l">
              <a:lnSpc>
                <a:spcPct val="90000"/>
              </a:lnSpc>
              <a:spcBef>
                <a:spcPts val="600"/>
              </a:spcBef>
              <a:spcAft>
                <a:spcPts val="0"/>
              </a:spcAft>
              <a:buClr>
                <a:schemeClr val="lt1"/>
              </a:buClr>
              <a:buSzPts val="1600"/>
              <a:buChar char="–"/>
              <a:defRPr sz="1600"/>
            </a:lvl4pPr>
            <a:lvl5pPr indent="-330200" lvl="4" marL="2286000" algn="l">
              <a:lnSpc>
                <a:spcPct val="90000"/>
              </a:lnSpc>
              <a:spcBef>
                <a:spcPts val="600"/>
              </a:spcBef>
              <a:spcAft>
                <a:spcPts val="0"/>
              </a:spcAft>
              <a:buClr>
                <a:schemeClr val="lt1"/>
              </a:buClr>
              <a:buSzPts val="1600"/>
              <a:buChar char="▪"/>
              <a:defRPr sz="1600"/>
            </a:lvl5pPr>
            <a:lvl6pPr indent="-330200" lvl="5" marL="2743200" algn="l">
              <a:lnSpc>
                <a:spcPct val="90000"/>
              </a:lnSpc>
              <a:spcBef>
                <a:spcPts val="600"/>
              </a:spcBef>
              <a:spcAft>
                <a:spcPts val="0"/>
              </a:spcAft>
              <a:buClr>
                <a:schemeClr val="lt1"/>
              </a:buClr>
              <a:buSzPts val="1600"/>
              <a:buChar char="–"/>
              <a:defRPr sz="1600"/>
            </a:lvl6pPr>
            <a:lvl7pPr indent="-330200" lvl="6" marL="3200400" algn="l">
              <a:lnSpc>
                <a:spcPct val="90000"/>
              </a:lnSpc>
              <a:spcBef>
                <a:spcPts val="600"/>
              </a:spcBef>
              <a:spcAft>
                <a:spcPts val="0"/>
              </a:spcAft>
              <a:buClr>
                <a:schemeClr val="lt1"/>
              </a:buClr>
              <a:buSzPts val="1600"/>
              <a:buChar char="▪"/>
              <a:defRPr sz="1600"/>
            </a:lvl7pPr>
            <a:lvl8pPr indent="-330200" lvl="7" marL="3657600" algn="l">
              <a:lnSpc>
                <a:spcPct val="90000"/>
              </a:lnSpc>
              <a:spcBef>
                <a:spcPts val="600"/>
              </a:spcBef>
              <a:spcAft>
                <a:spcPts val="0"/>
              </a:spcAft>
              <a:buClr>
                <a:schemeClr val="lt1"/>
              </a:buClr>
              <a:buSzPts val="1600"/>
              <a:buChar char="–"/>
              <a:defRPr sz="1600"/>
            </a:lvl8pPr>
            <a:lvl9pPr indent="-330200" lvl="8" marL="4114800" algn="l">
              <a:lnSpc>
                <a:spcPct val="90000"/>
              </a:lnSpc>
              <a:spcBef>
                <a:spcPts val="600"/>
              </a:spcBef>
              <a:spcAft>
                <a:spcPts val="0"/>
              </a:spcAft>
              <a:buClr>
                <a:schemeClr val="lt1"/>
              </a:buClr>
              <a:buSzPts val="1600"/>
              <a:buChar char="▪"/>
              <a:defRPr sz="1600"/>
            </a:lvl9pPr>
          </a:lstStyle>
          <a:p/>
        </p:txBody>
      </p:sp>
      <p:sp>
        <p:nvSpPr>
          <p:cNvPr id="381" name="Google Shape;381;p15"/>
          <p:cNvSpPr txBox="1"/>
          <p:nvPr>
            <p:ph idx="2" type="body"/>
          </p:nvPr>
        </p:nvSpPr>
        <p:spPr>
          <a:xfrm>
            <a:off x="6246815" y="1905000"/>
            <a:ext cx="4419598" cy="4267200"/>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lt1"/>
              </a:buClr>
              <a:buSzPts val="2400"/>
              <a:buChar char="▪"/>
              <a:defRPr sz="2400"/>
            </a:lvl1pPr>
            <a:lvl2pPr indent="-355600" lvl="1" marL="914400" algn="l">
              <a:lnSpc>
                <a:spcPct val="90000"/>
              </a:lnSpc>
              <a:spcBef>
                <a:spcPts val="600"/>
              </a:spcBef>
              <a:spcAft>
                <a:spcPts val="0"/>
              </a:spcAft>
              <a:buClr>
                <a:schemeClr val="lt1"/>
              </a:buClr>
              <a:buSzPts val="2000"/>
              <a:buChar char="–"/>
              <a:defRPr sz="2000"/>
            </a:lvl2pPr>
            <a:lvl3pPr indent="-342900" lvl="2" marL="1371600" algn="l">
              <a:lnSpc>
                <a:spcPct val="90000"/>
              </a:lnSpc>
              <a:spcBef>
                <a:spcPts val="600"/>
              </a:spcBef>
              <a:spcAft>
                <a:spcPts val="0"/>
              </a:spcAft>
              <a:buClr>
                <a:schemeClr val="lt1"/>
              </a:buClr>
              <a:buSzPts val="1800"/>
              <a:buChar char="▪"/>
              <a:defRPr sz="1800"/>
            </a:lvl3pPr>
            <a:lvl4pPr indent="-330200" lvl="3" marL="1828800" algn="l">
              <a:lnSpc>
                <a:spcPct val="90000"/>
              </a:lnSpc>
              <a:spcBef>
                <a:spcPts val="600"/>
              </a:spcBef>
              <a:spcAft>
                <a:spcPts val="0"/>
              </a:spcAft>
              <a:buClr>
                <a:schemeClr val="lt1"/>
              </a:buClr>
              <a:buSzPts val="1600"/>
              <a:buChar char="–"/>
              <a:defRPr sz="1600"/>
            </a:lvl4pPr>
            <a:lvl5pPr indent="-330200" lvl="4" marL="2286000" algn="l">
              <a:lnSpc>
                <a:spcPct val="90000"/>
              </a:lnSpc>
              <a:spcBef>
                <a:spcPts val="600"/>
              </a:spcBef>
              <a:spcAft>
                <a:spcPts val="0"/>
              </a:spcAft>
              <a:buClr>
                <a:schemeClr val="lt1"/>
              </a:buClr>
              <a:buSzPts val="1600"/>
              <a:buChar char="▪"/>
              <a:defRPr sz="1600"/>
            </a:lvl5pPr>
            <a:lvl6pPr indent="-330200" lvl="5" marL="2743200" algn="l">
              <a:lnSpc>
                <a:spcPct val="90000"/>
              </a:lnSpc>
              <a:spcBef>
                <a:spcPts val="600"/>
              </a:spcBef>
              <a:spcAft>
                <a:spcPts val="0"/>
              </a:spcAft>
              <a:buClr>
                <a:schemeClr val="lt1"/>
              </a:buClr>
              <a:buSzPts val="1600"/>
              <a:buChar char="–"/>
              <a:defRPr sz="1600"/>
            </a:lvl6pPr>
            <a:lvl7pPr indent="-330200" lvl="6" marL="3200400" algn="l">
              <a:lnSpc>
                <a:spcPct val="90000"/>
              </a:lnSpc>
              <a:spcBef>
                <a:spcPts val="600"/>
              </a:spcBef>
              <a:spcAft>
                <a:spcPts val="0"/>
              </a:spcAft>
              <a:buClr>
                <a:schemeClr val="lt1"/>
              </a:buClr>
              <a:buSzPts val="1600"/>
              <a:buChar char="▪"/>
              <a:defRPr sz="1600"/>
            </a:lvl7pPr>
            <a:lvl8pPr indent="-330200" lvl="7" marL="3657600" algn="l">
              <a:lnSpc>
                <a:spcPct val="90000"/>
              </a:lnSpc>
              <a:spcBef>
                <a:spcPts val="600"/>
              </a:spcBef>
              <a:spcAft>
                <a:spcPts val="0"/>
              </a:spcAft>
              <a:buClr>
                <a:schemeClr val="lt1"/>
              </a:buClr>
              <a:buSzPts val="1600"/>
              <a:buChar char="–"/>
              <a:defRPr sz="1600"/>
            </a:lvl8pPr>
            <a:lvl9pPr indent="-330200" lvl="8" marL="4114800" algn="l">
              <a:lnSpc>
                <a:spcPct val="90000"/>
              </a:lnSpc>
              <a:spcBef>
                <a:spcPts val="600"/>
              </a:spcBef>
              <a:spcAft>
                <a:spcPts val="0"/>
              </a:spcAft>
              <a:buClr>
                <a:schemeClr val="lt1"/>
              </a:buClr>
              <a:buSzPts val="1600"/>
              <a:buChar char="▪"/>
              <a:defRPr sz="1600"/>
            </a:lvl9pPr>
          </a:lstStyle>
          <a:p/>
        </p:txBody>
      </p:sp>
      <p:sp>
        <p:nvSpPr>
          <p:cNvPr id="382" name="Google Shape;382;p15"/>
          <p:cNvSpPr txBox="1"/>
          <p:nvPr>
            <p:ph idx="11" type="ftr"/>
          </p:nvPr>
        </p:nvSpPr>
        <p:spPr>
          <a:xfrm>
            <a:off x="1522413" y="6400801"/>
            <a:ext cx="6324599" cy="27622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3" name="Google Shape;383;p15"/>
          <p:cNvSpPr txBox="1"/>
          <p:nvPr>
            <p:ph idx="10" type="dt"/>
          </p:nvPr>
        </p:nvSpPr>
        <p:spPr>
          <a:xfrm>
            <a:off x="8075612" y="6400801"/>
            <a:ext cx="1243859" cy="27622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4" name="Google Shape;384;p15"/>
          <p:cNvSpPr txBox="1"/>
          <p:nvPr>
            <p:ph idx="12" type="sldNum"/>
          </p:nvPr>
        </p:nvSpPr>
        <p:spPr>
          <a:xfrm>
            <a:off x="9523412" y="6400801"/>
            <a:ext cx="1143002" cy="27622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5" name="Shape 385"/>
        <p:cNvGrpSpPr/>
        <p:nvPr/>
      </p:nvGrpSpPr>
      <p:grpSpPr>
        <a:xfrm>
          <a:off x="0" y="0"/>
          <a:ext cx="0" cy="0"/>
          <a:chOff x="0" y="0"/>
          <a:chExt cx="0" cy="0"/>
        </a:xfrm>
      </p:grpSpPr>
      <p:sp>
        <p:nvSpPr>
          <p:cNvPr id="386" name="Google Shape;386;p16"/>
          <p:cNvSpPr txBox="1"/>
          <p:nvPr>
            <p:ph type="title"/>
          </p:nvPr>
        </p:nvSpPr>
        <p:spPr>
          <a:xfrm>
            <a:off x="1522414" y="274638"/>
            <a:ext cx="9143998" cy="102076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onsola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descr="Line graphic" id="387" name="Google Shape;387;p16"/>
          <p:cNvGrpSpPr/>
          <p:nvPr/>
        </p:nvGrpSpPr>
        <p:grpSpPr>
          <a:xfrm>
            <a:off x="1522413" y="1514475"/>
            <a:ext cx="10569575" cy="64008"/>
            <a:chOff x="1522413" y="1514475"/>
            <a:chExt cx="10569575" cy="64008"/>
          </a:xfrm>
        </p:grpSpPr>
        <p:sp>
          <p:nvSpPr>
            <p:cNvPr id="388" name="Google Shape;388;p16"/>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89" name="Google Shape;389;p16"/>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90" name="Google Shape;390;p16"/>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91" name="Google Shape;391;p16"/>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92" name="Google Shape;392;p16"/>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93" name="Google Shape;393;p16"/>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94" name="Google Shape;394;p16"/>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95" name="Google Shape;395;p16"/>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96" name="Google Shape;396;p16"/>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97" name="Google Shape;397;p16"/>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98" name="Google Shape;398;p16"/>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399" name="Google Shape;399;p16"/>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00" name="Google Shape;400;p16"/>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01" name="Google Shape;401;p16"/>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02" name="Google Shape;402;p16"/>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03" name="Google Shape;403;p16"/>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04" name="Google Shape;404;p16"/>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05" name="Google Shape;405;p16"/>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06" name="Google Shape;406;p16"/>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07" name="Google Shape;407;p16"/>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08" name="Google Shape;408;p16"/>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09" name="Google Shape;409;p16"/>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10" name="Google Shape;410;p16"/>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11" name="Google Shape;411;p16"/>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12" name="Google Shape;412;p16"/>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13" name="Google Shape;413;p16"/>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14" name="Google Shape;414;p16"/>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15" name="Google Shape;415;p16"/>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16" name="Google Shape;416;p16"/>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17" name="Google Shape;417;p16"/>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18" name="Google Shape;418;p16"/>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19" name="Google Shape;419;p16"/>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20" name="Google Shape;420;p16"/>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21" name="Google Shape;421;p16"/>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22" name="Google Shape;422;p16"/>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23" name="Google Shape;423;p16"/>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24" name="Google Shape;424;p16"/>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25" name="Google Shape;425;p16"/>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26" name="Google Shape;426;p16"/>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27" name="Google Shape;427;p16"/>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28" name="Google Shape;428;p16"/>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29" name="Google Shape;429;p16"/>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30" name="Google Shape;430;p16"/>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31" name="Google Shape;431;p16"/>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32" name="Google Shape;432;p16"/>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33" name="Google Shape;433;p16"/>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34" name="Google Shape;434;p16"/>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35" name="Google Shape;435;p16"/>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36" name="Google Shape;436;p16"/>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37" name="Google Shape;437;p16"/>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38" name="Google Shape;438;p16"/>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39" name="Google Shape;439;p16"/>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40" name="Google Shape;440;p16"/>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41" name="Google Shape;441;p16"/>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42" name="Google Shape;442;p16"/>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43" name="Google Shape;443;p16"/>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44" name="Google Shape;444;p16"/>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45" name="Google Shape;445;p16"/>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46" name="Google Shape;446;p16"/>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47" name="Google Shape;447;p16"/>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48" name="Google Shape;448;p16"/>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49" name="Google Shape;449;p16"/>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50" name="Google Shape;450;p16"/>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51" name="Google Shape;451;p16"/>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52" name="Google Shape;452;p16"/>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53" name="Google Shape;453;p16"/>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54" name="Google Shape;454;p16"/>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55" name="Google Shape;455;p16"/>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56" name="Google Shape;456;p16"/>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57" name="Google Shape;457;p16"/>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58" name="Google Shape;458;p16"/>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59" name="Google Shape;459;p16"/>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60" name="Google Shape;460;p16"/>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61" name="Google Shape;461;p16"/>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sp>
        <p:nvSpPr>
          <p:cNvPr id="462" name="Google Shape;462;p16"/>
          <p:cNvSpPr txBox="1"/>
          <p:nvPr>
            <p:ph idx="1" type="body"/>
          </p:nvPr>
        </p:nvSpPr>
        <p:spPr>
          <a:xfrm>
            <a:off x="1522413" y="1905000"/>
            <a:ext cx="4416552" cy="76200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lt1"/>
              </a:buClr>
              <a:buSzPts val="2400"/>
              <a:buNone/>
              <a:defRPr b="0" sz="2400"/>
            </a:lvl1pPr>
            <a:lvl2pPr indent="-228600" lvl="1" marL="914400" algn="l">
              <a:lnSpc>
                <a:spcPct val="90000"/>
              </a:lnSpc>
              <a:spcBef>
                <a:spcPts val="600"/>
              </a:spcBef>
              <a:spcAft>
                <a:spcPts val="0"/>
              </a:spcAft>
              <a:buClr>
                <a:schemeClr val="lt1"/>
              </a:buClr>
              <a:buSzPts val="2000"/>
              <a:buNone/>
              <a:defRPr b="1" sz="2000"/>
            </a:lvl2pPr>
            <a:lvl3pPr indent="-228600" lvl="2" marL="1371600" algn="l">
              <a:lnSpc>
                <a:spcPct val="90000"/>
              </a:lnSpc>
              <a:spcBef>
                <a:spcPts val="600"/>
              </a:spcBef>
              <a:spcAft>
                <a:spcPts val="0"/>
              </a:spcAft>
              <a:buClr>
                <a:schemeClr val="lt1"/>
              </a:buClr>
              <a:buSzPts val="1800"/>
              <a:buNone/>
              <a:defRPr b="1" sz="1800"/>
            </a:lvl3pPr>
            <a:lvl4pPr indent="-228600" lvl="3" marL="1828800" algn="l">
              <a:lnSpc>
                <a:spcPct val="90000"/>
              </a:lnSpc>
              <a:spcBef>
                <a:spcPts val="600"/>
              </a:spcBef>
              <a:spcAft>
                <a:spcPts val="0"/>
              </a:spcAft>
              <a:buClr>
                <a:schemeClr val="lt1"/>
              </a:buClr>
              <a:buSzPts val="1600"/>
              <a:buNone/>
              <a:defRPr b="1" sz="1600"/>
            </a:lvl4pPr>
            <a:lvl5pPr indent="-228600" lvl="4" marL="2286000" algn="l">
              <a:lnSpc>
                <a:spcPct val="90000"/>
              </a:lnSpc>
              <a:spcBef>
                <a:spcPts val="600"/>
              </a:spcBef>
              <a:spcAft>
                <a:spcPts val="0"/>
              </a:spcAft>
              <a:buClr>
                <a:schemeClr val="lt1"/>
              </a:buClr>
              <a:buSzPts val="1600"/>
              <a:buNone/>
              <a:defRPr b="1" sz="1600"/>
            </a:lvl5pPr>
            <a:lvl6pPr indent="-228600" lvl="5" marL="2743200" algn="l">
              <a:lnSpc>
                <a:spcPct val="90000"/>
              </a:lnSpc>
              <a:spcBef>
                <a:spcPts val="600"/>
              </a:spcBef>
              <a:spcAft>
                <a:spcPts val="0"/>
              </a:spcAft>
              <a:buClr>
                <a:schemeClr val="lt1"/>
              </a:buClr>
              <a:buSzPts val="1600"/>
              <a:buNone/>
              <a:defRPr b="1" sz="1600"/>
            </a:lvl6pPr>
            <a:lvl7pPr indent="-228600" lvl="6" marL="3200400" algn="l">
              <a:lnSpc>
                <a:spcPct val="90000"/>
              </a:lnSpc>
              <a:spcBef>
                <a:spcPts val="600"/>
              </a:spcBef>
              <a:spcAft>
                <a:spcPts val="0"/>
              </a:spcAft>
              <a:buClr>
                <a:schemeClr val="lt1"/>
              </a:buClr>
              <a:buSzPts val="1600"/>
              <a:buNone/>
              <a:defRPr b="1" sz="1600"/>
            </a:lvl7pPr>
            <a:lvl8pPr indent="-228600" lvl="7" marL="3657600" algn="l">
              <a:lnSpc>
                <a:spcPct val="90000"/>
              </a:lnSpc>
              <a:spcBef>
                <a:spcPts val="600"/>
              </a:spcBef>
              <a:spcAft>
                <a:spcPts val="0"/>
              </a:spcAft>
              <a:buClr>
                <a:schemeClr val="lt1"/>
              </a:buClr>
              <a:buSzPts val="1600"/>
              <a:buNone/>
              <a:defRPr b="1" sz="1600"/>
            </a:lvl8pPr>
            <a:lvl9pPr indent="-228600" lvl="8" marL="4114800" algn="l">
              <a:lnSpc>
                <a:spcPct val="90000"/>
              </a:lnSpc>
              <a:spcBef>
                <a:spcPts val="600"/>
              </a:spcBef>
              <a:spcAft>
                <a:spcPts val="0"/>
              </a:spcAft>
              <a:buClr>
                <a:schemeClr val="lt1"/>
              </a:buClr>
              <a:buSzPts val="1600"/>
              <a:buNone/>
              <a:defRPr b="1" sz="1600"/>
            </a:lvl9pPr>
          </a:lstStyle>
          <a:p/>
        </p:txBody>
      </p:sp>
      <p:sp>
        <p:nvSpPr>
          <p:cNvPr id="463" name="Google Shape;463;p16"/>
          <p:cNvSpPr txBox="1"/>
          <p:nvPr>
            <p:ph idx="2" type="body"/>
          </p:nvPr>
        </p:nvSpPr>
        <p:spPr>
          <a:xfrm>
            <a:off x="1522413" y="2819399"/>
            <a:ext cx="4416552" cy="3352801"/>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lt1"/>
              </a:buClr>
              <a:buSzPts val="2400"/>
              <a:buChar char="▪"/>
              <a:defRPr sz="2400"/>
            </a:lvl1pPr>
            <a:lvl2pPr indent="-355600" lvl="1" marL="914400" algn="l">
              <a:lnSpc>
                <a:spcPct val="90000"/>
              </a:lnSpc>
              <a:spcBef>
                <a:spcPts val="600"/>
              </a:spcBef>
              <a:spcAft>
                <a:spcPts val="0"/>
              </a:spcAft>
              <a:buClr>
                <a:schemeClr val="lt1"/>
              </a:buClr>
              <a:buSzPts val="2000"/>
              <a:buChar char="–"/>
              <a:defRPr sz="2000"/>
            </a:lvl2pPr>
            <a:lvl3pPr indent="-342900" lvl="2" marL="1371600" algn="l">
              <a:lnSpc>
                <a:spcPct val="90000"/>
              </a:lnSpc>
              <a:spcBef>
                <a:spcPts val="600"/>
              </a:spcBef>
              <a:spcAft>
                <a:spcPts val="0"/>
              </a:spcAft>
              <a:buClr>
                <a:schemeClr val="lt1"/>
              </a:buClr>
              <a:buSzPts val="1800"/>
              <a:buChar char="▪"/>
              <a:defRPr sz="1800"/>
            </a:lvl3pPr>
            <a:lvl4pPr indent="-330200" lvl="3" marL="1828800" algn="l">
              <a:lnSpc>
                <a:spcPct val="90000"/>
              </a:lnSpc>
              <a:spcBef>
                <a:spcPts val="600"/>
              </a:spcBef>
              <a:spcAft>
                <a:spcPts val="0"/>
              </a:spcAft>
              <a:buClr>
                <a:schemeClr val="lt1"/>
              </a:buClr>
              <a:buSzPts val="1600"/>
              <a:buChar char="–"/>
              <a:defRPr sz="1600"/>
            </a:lvl4pPr>
            <a:lvl5pPr indent="-330200" lvl="4" marL="2286000" algn="l">
              <a:lnSpc>
                <a:spcPct val="90000"/>
              </a:lnSpc>
              <a:spcBef>
                <a:spcPts val="600"/>
              </a:spcBef>
              <a:spcAft>
                <a:spcPts val="0"/>
              </a:spcAft>
              <a:buClr>
                <a:schemeClr val="lt1"/>
              </a:buClr>
              <a:buSzPts val="1600"/>
              <a:buChar char="▪"/>
              <a:defRPr sz="1600"/>
            </a:lvl5pPr>
            <a:lvl6pPr indent="-330200" lvl="5" marL="2743200" algn="l">
              <a:lnSpc>
                <a:spcPct val="90000"/>
              </a:lnSpc>
              <a:spcBef>
                <a:spcPts val="600"/>
              </a:spcBef>
              <a:spcAft>
                <a:spcPts val="0"/>
              </a:spcAft>
              <a:buClr>
                <a:schemeClr val="lt1"/>
              </a:buClr>
              <a:buSzPts val="1600"/>
              <a:buChar char="–"/>
              <a:defRPr sz="1600"/>
            </a:lvl6pPr>
            <a:lvl7pPr indent="-330200" lvl="6" marL="3200400" algn="l">
              <a:lnSpc>
                <a:spcPct val="90000"/>
              </a:lnSpc>
              <a:spcBef>
                <a:spcPts val="600"/>
              </a:spcBef>
              <a:spcAft>
                <a:spcPts val="0"/>
              </a:spcAft>
              <a:buClr>
                <a:schemeClr val="lt1"/>
              </a:buClr>
              <a:buSzPts val="1600"/>
              <a:buChar char="▪"/>
              <a:defRPr sz="1600"/>
            </a:lvl7pPr>
            <a:lvl8pPr indent="-330200" lvl="7" marL="3657600" algn="l">
              <a:lnSpc>
                <a:spcPct val="90000"/>
              </a:lnSpc>
              <a:spcBef>
                <a:spcPts val="600"/>
              </a:spcBef>
              <a:spcAft>
                <a:spcPts val="0"/>
              </a:spcAft>
              <a:buClr>
                <a:schemeClr val="lt1"/>
              </a:buClr>
              <a:buSzPts val="1600"/>
              <a:buChar char="–"/>
              <a:defRPr sz="1600"/>
            </a:lvl8pPr>
            <a:lvl9pPr indent="-330200" lvl="8" marL="4114800" algn="l">
              <a:lnSpc>
                <a:spcPct val="90000"/>
              </a:lnSpc>
              <a:spcBef>
                <a:spcPts val="600"/>
              </a:spcBef>
              <a:spcAft>
                <a:spcPts val="0"/>
              </a:spcAft>
              <a:buClr>
                <a:schemeClr val="lt1"/>
              </a:buClr>
              <a:buSzPts val="1600"/>
              <a:buChar char="▪"/>
              <a:defRPr sz="1600"/>
            </a:lvl9pPr>
          </a:lstStyle>
          <a:p/>
        </p:txBody>
      </p:sp>
      <p:sp>
        <p:nvSpPr>
          <p:cNvPr id="464" name="Google Shape;464;p16"/>
          <p:cNvSpPr txBox="1"/>
          <p:nvPr>
            <p:ph idx="3" type="body"/>
          </p:nvPr>
        </p:nvSpPr>
        <p:spPr>
          <a:xfrm>
            <a:off x="6249860" y="1905000"/>
            <a:ext cx="4416552" cy="76200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lt1"/>
              </a:buClr>
              <a:buSzPts val="2400"/>
              <a:buNone/>
              <a:defRPr b="0" sz="2400"/>
            </a:lvl1pPr>
            <a:lvl2pPr indent="-228600" lvl="1" marL="914400" algn="l">
              <a:lnSpc>
                <a:spcPct val="90000"/>
              </a:lnSpc>
              <a:spcBef>
                <a:spcPts val="600"/>
              </a:spcBef>
              <a:spcAft>
                <a:spcPts val="0"/>
              </a:spcAft>
              <a:buClr>
                <a:schemeClr val="lt1"/>
              </a:buClr>
              <a:buSzPts val="2000"/>
              <a:buNone/>
              <a:defRPr b="1" sz="2000"/>
            </a:lvl2pPr>
            <a:lvl3pPr indent="-228600" lvl="2" marL="1371600" algn="l">
              <a:lnSpc>
                <a:spcPct val="90000"/>
              </a:lnSpc>
              <a:spcBef>
                <a:spcPts val="600"/>
              </a:spcBef>
              <a:spcAft>
                <a:spcPts val="0"/>
              </a:spcAft>
              <a:buClr>
                <a:schemeClr val="lt1"/>
              </a:buClr>
              <a:buSzPts val="1800"/>
              <a:buNone/>
              <a:defRPr b="1" sz="1800"/>
            </a:lvl3pPr>
            <a:lvl4pPr indent="-228600" lvl="3" marL="1828800" algn="l">
              <a:lnSpc>
                <a:spcPct val="90000"/>
              </a:lnSpc>
              <a:spcBef>
                <a:spcPts val="600"/>
              </a:spcBef>
              <a:spcAft>
                <a:spcPts val="0"/>
              </a:spcAft>
              <a:buClr>
                <a:schemeClr val="lt1"/>
              </a:buClr>
              <a:buSzPts val="1600"/>
              <a:buNone/>
              <a:defRPr b="1" sz="1600"/>
            </a:lvl4pPr>
            <a:lvl5pPr indent="-228600" lvl="4" marL="2286000" algn="l">
              <a:lnSpc>
                <a:spcPct val="90000"/>
              </a:lnSpc>
              <a:spcBef>
                <a:spcPts val="600"/>
              </a:spcBef>
              <a:spcAft>
                <a:spcPts val="0"/>
              </a:spcAft>
              <a:buClr>
                <a:schemeClr val="lt1"/>
              </a:buClr>
              <a:buSzPts val="1600"/>
              <a:buNone/>
              <a:defRPr b="1" sz="1600"/>
            </a:lvl5pPr>
            <a:lvl6pPr indent="-228600" lvl="5" marL="2743200" algn="l">
              <a:lnSpc>
                <a:spcPct val="90000"/>
              </a:lnSpc>
              <a:spcBef>
                <a:spcPts val="600"/>
              </a:spcBef>
              <a:spcAft>
                <a:spcPts val="0"/>
              </a:spcAft>
              <a:buClr>
                <a:schemeClr val="lt1"/>
              </a:buClr>
              <a:buSzPts val="1600"/>
              <a:buNone/>
              <a:defRPr b="1" sz="1600"/>
            </a:lvl6pPr>
            <a:lvl7pPr indent="-228600" lvl="6" marL="3200400" algn="l">
              <a:lnSpc>
                <a:spcPct val="90000"/>
              </a:lnSpc>
              <a:spcBef>
                <a:spcPts val="600"/>
              </a:spcBef>
              <a:spcAft>
                <a:spcPts val="0"/>
              </a:spcAft>
              <a:buClr>
                <a:schemeClr val="lt1"/>
              </a:buClr>
              <a:buSzPts val="1600"/>
              <a:buNone/>
              <a:defRPr b="1" sz="1600"/>
            </a:lvl7pPr>
            <a:lvl8pPr indent="-228600" lvl="7" marL="3657600" algn="l">
              <a:lnSpc>
                <a:spcPct val="90000"/>
              </a:lnSpc>
              <a:spcBef>
                <a:spcPts val="600"/>
              </a:spcBef>
              <a:spcAft>
                <a:spcPts val="0"/>
              </a:spcAft>
              <a:buClr>
                <a:schemeClr val="lt1"/>
              </a:buClr>
              <a:buSzPts val="1600"/>
              <a:buNone/>
              <a:defRPr b="1" sz="1600"/>
            </a:lvl8pPr>
            <a:lvl9pPr indent="-228600" lvl="8" marL="4114800" algn="l">
              <a:lnSpc>
                <a:spcPct val="90000"/>
              </a:lnSpc>
              <a:spcBef>
                <a:spcPts val="600"/>
              </a:spcBef>
              <a:spcAft>
                <a:spcPts val="0"/>
              </a:spcAft>
              <a:buClr>
                <a:schemeClr val="lt1"/>
              </a:buClr>
              <a:buSzPts val="1600"/>
              <a:buNone/>
              <a:defRPr b="1" sz="1600"/>
            </a:lvl9pPr>
          </a:lstStyle>
          <a:p/>
        </p:txBody>
      </p:sp>
      <p:sp>
        <p:nvSpPr>
          <p:cNvPr id="465" name="Google Shape;465;p16"/>
          <p:cNvSpPr txBox="1"/>
          <p:nvPr>
            <p:ph idx="4" type="body"/>
          </p:nvPr>
        </p:nvSpPr>
        <p:spPr>
          <a:xfrm>
            <a:off x="6249860" y="2819399"/>
            <a:ext cx="4416552" cy="3352801"/>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lt1"/>
              </a:buClr>
              <a:buSzPts val="2400"/>
              <a:buChar char="▪"/>
              <a:defRPr sz="2400"/>
            </a:lvl1pPr>
            <a:lvl2pPr indent="-355600" lvl="1" marL="914400" algn="l">
              <a:lnSpc>
                <a:spcPct val="90000"/>
              </a:lnSpc>
              <a:spcBef>
                <a:spcPts val="600"/>
              </a:spcBef>
              <a:spcAft>
                <a:spcPts val="0"/>
              </a:spcAft>
              <a:buClr>
                <a:schemeClr val="lt1"/>
              </a:buClr>
              <a:buSzPts val="2000"/>
              <a:buChar char="–"/>
              <a:defRPr sz="2000"/>
            </a:lvl2pPr>
            <a:lvl3pPr indent="-342900" lvl="2" marL="1371600" algn="l">
              <a:lnSpc>
                <a:spcPct val="90000"/>
              </a:lnSpc>
              <a:spcBef>
                <a:spcPts val="600"/>
              </a:spcBef>
              <a:spcAft>
                <a:spcPts val="0"/>
              </a:spcAft>
              <a:buClr>
                <a:schemeClr val="lt1"/>
              </a:buClr>
              <a:buSzPts val="1800"/>
              <a:buChar char="▪"/>
              <a:defRPr sz="1800"/>
            </a:lvl3pPr>
            <a:lvl4pPr indent="-330200" lvl="3" marL="1828800" algn="l">
              <a:lnSpc>
                <a:spcPct val="90000"/>
              </a:lnSpc>
              <a:spcBef>
                <a:spcPts val="600"/>
              </a:spcBef>
              <a:spcAft>
                <a:spcPts val="0"/>
              </a:spcAft>
              <a:buClr>
                <a:schemeClr val="lt1"/>
              </a:buClr>
              <a:buSzPts val="1600"/>
              <a:buChar char="–"/>
              <a:defRPr sz="1600"/>
            </a:lvl4pPr>
            <a:lvl5pPr indent="-330200" lvl="4" marL="2286000" algn="l">
              <a:lnSpc>
                <a:spcPct val="90000"/>
              </a:lnSpc>
              <a:spcBef>
                <a:spcPts val="600"/>
              </a:spcBef>
              <a:spcAft>
                <a:spcPts val="0"/>
              </a:spcAft>
              <a:buClr>
                <a:schemeClr val="lt1"/>
              </a:buClr>
              <a:buSzPts val="1600"/>
              <a:buChar char="▪"/>
              <a:defRPr sz="1600"/>
            </a:lvl5pPr>
            <a:lvl6pPr indent="-330200" lvl="5" marL="2743200" algn="l">
              <a:lnSpc>
                <a:spcPct val="90000"/>
              </a:lnSpc>
              <a:spcBef>
                <a:spcPts val="600"/>
              </a:spcBef>
              <a:spcAft>
                <a:spcPts val="0"/>
              </a:spcAft>
              <a:buClr>
                <a:schemeClr val="lt1"/>
              </a:buClr>
              <a:buSzPts val="1600"/>
              <a:buChar char="–"/>
              <a:defRPr sz="1600"/>
            </a:lvl6pPr>
            <a:lvl7pPr indent="-330200" lvl="6" marL="3200400" algn="l">
              <a:lnSpc>
                <a:spcPct val="90000"/>
              </a:lnSpc>
              <a:spcBef>
                <a:spcPts val="600"/>
              </a:spcBef>
              <a:spcAft>
                <a:spcPts val="0"/>
              </a:spcAft>
              <a:buClr>
                <a:schemeClr val="lt1"/>
              </a:buClr>
              <a:buSzPts val="1600"/>
              <a:buChar char="▪"/>
              <a:defRPr sz="1600"/>
            </a:lvl7pPr>
            <a:lvl8pPr indent="-330200" lvl="7" marL="3657600" algn="l">
              <a:lnSpc>
                <a:spcPct val="90000"/>
              </a:lnSpc>
              <a:spcBef>
                <a:spcPts val="600"/>
              </a:spcBef>
              <a:spcAft>
                <a:spcPts val="0"/>
              </a:spcAft>
              <a:buClr>
                <a:schemeClr val="lt1"/>
              </a:buClr>
              <a:buSzPts val="1600"/>
              <a:buChar char="–"/>
              <a:defRPr sz="1600"/>
            </a:lvl8pPr>
            <a:lvl9pPr indent="-330200" lvl="8" marL="4114800" algn="l">
              <a:lnSpc>
                <a:spcPct val="90000"/>
              </a:lnSpc>
              <a:spcBef>
                <a:spcPts val="600"/>
              </a:spcBef>
              <a:spcAft>
                <a:spcPts val="0"/>
              </a:spcAft>
              <a:buClr>
                <a:schemeClr val="lt1"/>
              </a:buClr>
              <a:buSzPts val="1600"/>
              <a:buChar char="▪"/>
              <a:defRPr sz="1600"/>
            </a:lvl9pPr>
          </a:lstStyle>
          <a:p/>
        </p:txBody>
      </p:sp>
      <p:sp>
        <p:nvSpPr>
          <p:cNvPr id="466" name="Google Shape;466;p16"/>
          <p:cNvSpPr txBox="1"/>
          <p:nvPr>
            <p:ph idx="11" type="ftr"/>
          </p:nvPr>
        </p:nvSpPr>
        <p:spPr>
          <a:xfrm>
            <a:off x="1522413" y="6400801"/>
            <a:ext cx="6324599" cy="27622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7" name="Google Shape;467;p16"/>
          <p:cNvSpPr txBox="1"/>
          <p:nvPr>
            <p:ph idx="10" type="dt"/>
          </p:nvPr>
        </p:nvSpPr>
        <p:spPr>
          <a:xfrm>
            <a:off x="8075612" y="6400801"/>
            <a:ext cx="1243859" cy="27622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8" name="Google Shape;468;p16"/>
          <p:cNvSpPr txBox="1"/>
          <p:nvPr>
            <p:ph idx="12" type="sldNum"/>
          </p:nvPr>
        </p:nvSpPr>
        <p:spPr>
          <a:xfrm>
            <a:off x="9523412" y="6400801"/>
            <a:ext cx="1143002" cy="27622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69" name="Shape 469"/>
        <p:cNvGrpSpPr/>
        <p:nvPr/>
      </p:nvGrpSpPr>
      <p:grpSpPr>
        <a:xfrm>
          <a:off x="0" y="0"/>
          <a:ext cx="0" cy="0"/>
          <a:chOff x="0" y="0"/>
          <a:chExt cx="0" cy="0"/>
        </a:xfrm>
      </p:grpSpPr>
      <p:sp>
        <p:nvSpPr>
          <p:cNvPr id="470" name="Google Shape;470;p17"/>
          <p:cNvSpPr txBox="1"/>
          <p:nvPr>
            <p:ph type="title"/>
          </p:nvPr>
        </p:nvSpPr>
        <p:spPr>
          <a:xfrm>
            <a:off x="1522413" y="1905000"/>
            <a:ext cx="9144000" cy="26670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4400"/>
              <a:buFont typeface="Consolas"/>
              <a:buNone/>
              <a:defRPr b="0" sz="44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descr="Line graphic" id="471" name="Google Shape;471;p17"/>
          <p:cNvGrpSpPr/>
          <p:nvPr/>
        </p:nvGrpSpPr>
        <p:grpSpPr>
          <a:xfrm>
            <a:off x="1584896" y="4724400"/>
            <a:ext cx="8631936" cy="64008"/>
            <a:chOff x="-4110038" y="2703513"/>
            <a:chExt cx="17394239" cy="160336"/>
          </a:xfrm>
        </p:grpSpPr>
        <p:sp>
          <p:nvSpPr>
            <p:cNvPr id="472" name="Google Shape;472;p17"/>
            <p:cNvSpPr/>
            <p:nvPr/>
          </p:nvSpPr>
          <p:spPr>
            <a:xfrm>
              <a:off x="12815888" y="2768600"/>
              <a:ext cx="468313" cy="19050"/>
            </a:xfrm>
            <a:custGeom>
              <a:rect b="b" l="l" r="r" t="t"/>
              <a:pathLst>
                <a:path extrusionOk="0" h="8" w="244">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73" name="Google Shape;473;p17"/>
            <p:cNvSpPr/>
            <p:nvPr/>
          </p:nvSpPr>
          <p:spPr>
            <a:xfrm>
              <a:off x="12380913" y="2755900"/>
              <a:ext cx="461963" cy="26987"/>
            </a:xfrm>
            <a:custGeom>
              <a:rect b="b" l="l" r="r" t="t"/>
              <a:pathLst>
                <a:path extrusionOk="0" h="12" w="241">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74" name="Google Shape;474;p17"/>
            <p:cNvSpPr/>
            <p:nvPr/>
          </p:nvSpPr>
          <p:spPr>
            <a:xfrm>
              <a:off x="12814300" y="2779713"/>
              <a:ext cx="1588" cy="0"/>
            </a:xfrm>
            <a:custGeom>
              <a:rect b="b" l="l" r="r" t="t"/>
              <a:pathLst>
                <a:path extrusionOk="0" h="120000" w="1">
                  <a:moveTo>
                    <a:pt x="0" y="0"/>
                  </a:moveTo>
                  <a:lnTo>
                    <a:pt x="0" y="0"/>
                  </a:lnTo>
                  <a:lnTo>
                    <a:pt x="1"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75" name="Google Shape;475;p17"/>
            <p:cNvSpPr/>
            <p:nvPr/>
          </p:nvSpPr>
          <p:spPr>
            <a:xfrm>
              <a:off x="2738437" y="2795588"/>
              <a:ext cx="425450" cy="15875"/>
            </a:xfrm>
            <a:custGeom>
              <a:rect b="b" l="l" r="r" t="t"/>
              <a:pathLst>
                <a:path extrusionOk="0" h="7" w="222">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76" name="Google Shape;476;p17"/>
            <p:cNvSpPr/>
            <p:nvPr/>
          </p:nvSpPr>
          <p:spPr>
            <a:xfrm>
              <a:off x="-3646488" y="2800350"/>
              <a:ext cx="46038" cy="3175"/>
            </a:xfrm>
            <a:custGeom>
              <a:rect b="b" l="l" r="r" t="t"/>
              <a:pathLst>
                <a:path extrusionOk="0" h="1" w="24">
                  <a:moveTo>
                    <a:pt x="0" y="1"/>
                  </a:moveTo>
                  <a:lnTo>
                    <a:pt x="0" y="1"/>
                  </a:lnTo>
                  <a:cubicBezTo>
                    <a:pt x="21" y="0"/>
                    <a:pt x="24" y="0"/>
                    <a:pt x="21" y="0"/>
                  </a:cubicBezTo>
                  <a:lnTo>
                    <a:pt x="0"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77" name="Google Shape;477;p17"/>
            <p:cNvSpPr/>
            <p:nvPr/>
          </p:nvSpPr>
          <p:spPr>
            <a:xfrm>
              <a:off x="2627312" y="2816225"/>
              <a:ext cx="63500" cy="4762"/>
            </a:xfrm>
            <a:custGeom>
              <a:rect b="b" l="l" r="r" t="t"/>
              <a:pathLst>
                <a:path extrusionOk="0" h="2" w="33">
                  <a:moveTo>
                    <a:pt x="33" y="0"/>
                  </a:moveTo>
                  <a:lnTo>
                    <a:pt x="33" y="0"/>
                  </a:lnTo>
                  <a:lnTo>
                    <a:pt x="0" y="2"/>
                  </a:lnTo>
                  <a:cubicBezTo>
                    <a:pt x="14" y="1"/>
                    <a:pt x="25" y="1"/>
                    <a:pt x="3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78" name="Google Shape;478;p17"/>
            <p:cNvSpPr/>
            <p:nvPr/>
          </p:nvSpPr>
          <p:spPr>
            <a:xfrm>
              <a:off x="3103562" y="2741613"/>
              <a:ext cx="28575" cy="3175"/>
            </a:xfrm>
            <a:custGeom>
              <a:rect b="b" l="l" r="r" t="t"/>
              <a:pathLst>
                <a:path extrusionOk="0" h="1" w="15">
                  <a:moveTo>
                    <a:pt x="15" y="0"/>
                  </a:moveTo>
                  <a:lnTo>
                    <a:pt x="15" y="0"/>
                  </a:lnTo>
                  <a:cubicBezTo>
                    <a:pt x="15" y="0"/>
                    <a:pt x="15" y="0"/>
                    <a:pt x="15" y="0"/>
                  </a:cubicBezTo>
                  <a:lnTo>
                    <a:pt x="0" y="1"/>
                  </a:lnTo>
                  <a:lnTo>
                    <a:pt x="0" y="1"/>
                  </a:lnTo>
                  <a:lnTo>
                    <a:pt x="15"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79" name="Google Shape;479;p17"/>
            <p:cNvSpPr/>
            <p:nvPr/>
          </p:nvSpPr>
          <p:spPr>
            <a:xfrm>
              <a:off x="1227137" y="2836863"/>
              <a:ext cx="20638" cy="0"/>
            </a:xfrm>
            <a:custGeom>
              <a:rect b="b" l="l" r="r" t="t"/>
              <a:pathLst>
                <a:path extrusionOk="0" h="120000" w="11">
                  <a:moveTo>
                    <a:pt x="11" y="0"/>
                  </a:moveTo>
                  <a:lnTo>
                    <a:pt x="11" y="0"/>
                  </a:lnTo>
                  <a:lnTo>
                    <a:pt x="0" y="0"/>
                  </a:lnTo>
                  <a:lnTo>
                    <a:pt x="11"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80" name="Google Shape;480;p17"/>
            <p:cNvSpPr/>
            <p:nvPr/>
          </p:nvSpPr>
          <p:spPr>
            <a:xfrm>
              <a:off x="3660775" y="2713038"/>
              <a:ext cx="331788" cy="20637"/>
            </a:xfrm>
            <a:custGeom>
              <a:rect b="b" l="l" r="r" t="t"/>
              <a:pathLst>
                <a:path extrusionOk="0" h="9" w="173">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81" name="Google Shape;481;p17"/>
            <p:cNvSpPr/>
            <p:nvPr/>
          </p:nvSpPr>
          <p:spPr>
            <a:xfrm>
              <a:off x="-1674813" y="2768600"/>
              <a:ext cx="1588" cy="0"/>
            </a:xfrm>
            <a:custGeom>
              <a:rect b="b" l="l" r="r" t="t"/>
              <a:pathLst>
                <a:path extrusionOk="0" h="120000" w="1">
                  <a:moveTo>
                    <a:pt x="0" y="0"/>
                  </a:moveTo>
                  <a:lnTo>
                    <a:pt x="0" y="0"/>
                  </a:lnTo>
                  <a:lnTo>
                    <a:pt x="1" y="0"/>
                  </a:lnTo>
                  <a:cubicBezTo>
                    <a:pt x="0" y="0"/>
                    <a:pt x="0"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82" name="Google Shape;482;p17"/>
            <p:cNvSpPr/>
            <p:nvPr/>
          </p:nvSpPr>
          <p:spPr>
            <a:xfrm>
              <a:off x="-1673225" y="2767013"/>
              <a:ext cx="36513" cy="1587"/>
            </a:xfrm>
            <a:custGeom>
              <a:rect b="b" l="l" r="r" t="t"/>
              <a:pathLst>
                <a:path extrusionOk="0" h="1" w="19">
                  <a:moveTo>
                    <a:pt x="3" y="0"/>
                  </a:moveTo>
                  <a:lnTo>
                    <a:pt x="3" y="0"/>
                  </a:lnTo>
                  <a:lnTo>
                    <a:pt x="0" y="1"/>
                  </a:lnTo>
                  <a:cubicBezTo>
                    <a:pt x="4" y="0"/>
                    <a:pt x="19"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83" name="Google Shape;483;p17"/>
            <p:cNvSpPr/>
            <p:nvPr/>
          </p:nvSpPr>
          <p:spPr>
            <a:xfrm>
              <a:off x="2690812" y="2811463"/>
              <a:ext cx="47625" cy="4762"/>
            </a:xfrm>
            <a:custGeom>
              <a:rect b="b" l="l" r="r" t="t"/>
              <a:pathLst>
                <a:path extrusionOk="0" h="2" w="25">
                  <a:moveTo>
                    <a:pt x="13" y="0"/>
                  </a:moveTo>
                  <a:lnTo>
                    <a:pt x="13" y="0"/>
                  </a:lnTo>
                  <a:cubicBezTo>
                    <a:pt x="12" y="0"/>
                    <a:pt x="7" y="1"/>
                    <a:pt x="0" y="2"/>
                  </a:cubicBezTo>
                  <a:lnTo>
                    <a:pt x="25" y="0"/>
                  </a:lnTo>
                  <a:lnTo>
                    <a:pt x="1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84" name="Google Shape;484;p17"/>
            <p:cNvSpPr/>
            <p:nvPr/>
          </p:nvSpPr>
          <p:spPr>
            <a:xfrm>
              <a:off x="2822575" y="2794000"/>
              <a:ext cx="163513" cy="4762"/>
            </a:xfrm>
            <a:custGeom>
              <a:rect b="b" l="l" r="r" t="t"/>
              <a:pathLst>
                <a:path extrusionOk="0" h="2" w="85">
                  <a:moveTo>
                    <a:pt x="0" y="2"/>
                  </a:moveTo>
                  <a:lnTo>
                    <a:pt x="0" y="2"/>
                  </a:lnTo>
                  <a:lnTo>
                    <a:pt x="62" y="1"/>
                  </a:lnTo>
                  <a:lnTo>
                    <a:pt x="8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85" name="Google Shape;485;p17"/>
            <p:cNvSpPr/>
            <p:nvPr/>
          </p:nvSpPr>
          <p:spPr>
            <a:xfrm>
              <a:off x="715962" y="2809875"/>
              <a:ext cx="1911350" cy="50800"/>
            </a:xfrm>
            <a:custGeom>
              <a:rect b="b" l="l" r="r" t="t"/>
              <a:pathLst>
                <a:path extrusionOk="0" h="23" w="996">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86" name="Google Shape;486;p17"/>
            <p:cNvSpPr/>
            <p:nvPr/>
          </p:nvSpPr>
          <p:spPr>
            <a:xfrm>
              <a:off x="1995487" y="2822575"/>
              <a:ext cx="20638" cy="0"/>
            </a:xfrm>
            <a:custGeom>
              <a:rect b="b" l="l" r="r" t="t"/>
              <a:pathLst>
                <a:path extrusionOk="0" h="120000" w="10">
                  <a:moveTo>
                    <a:pt x="10" y="0"/>
                  </a:moveTo>
                  <a:lnTo>
                    <a:pt x="10" y="0"/>
                  </a:lnTo>
                  <a:lnTo>
                    <a:pt x="0" y="0"/>
                  </a:lnTo>
                  <a:cubicBezTo>
                    <a:pt x="1" y="0"/>
                    <a:pt x="4" y="0"/>
                    <a:pt x="1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87" name="Google Shape;487;p17"/>
            <p:cNvSpPr/>
            <p:nvPr/>
          </p:nvSpPr>
          <p:spPr>
            <a:xfrm>
              <a:off x="1630362" y="2830513"/>
              <a:ext cx="22225" cy="0"/>
            </a:xfrm>
            <a:custGeom>
              <a:rect b="b" l="l" r="r" t="t"/>
              <a:pathLst>
                <a:path extrusionOk="0" h="120000" w="12">
                  <a:moveTo>
                    <a:pt x="11" y="0"/>
                  </a:moveTo>
                  <a:lnTo>
                    <a:pt x="11" y="0"/>
                  </a:lnTo>
                  <a:cubicBezTo>
                    <a:pt x="12" y="0"/>
                    <a:pt x="11" y="0"/>
                    <a:pt x="12" y="0"/>
                  </a:cubicBezTo>
                  <a:lnTo>
                    <a:pt x="0" y="0"/>
                  </a:lnTo>
                  <a:lnTo>
                    <a:pt x="11"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88" name="Google Shape;488;p17"/>
            <p:cNvSpPr/>
            <p:nvPr/>
          </p:nvSpPr>
          <p:spPr>
            <a:xfrm>
              <a:off x="2651125" y="2798763"/>
              <a:ext cx="46038" cy="1587"/>
            </a:xfrm>
            <a:custGeom>
              <a:rect b="b" l="l" r="r" t="t"/>
              <a:pathLst>
                <a:path extrusionOk="0" h="1" w="24">
                  <a:moveTo>
                    <a:pt x="3" y="1"/>
                  </a:moveTo>
                  <a:lnTo>
                    <a:pt x="3" y="1"/>
                  </a:lnTo>
                  <a:lnTo>
                    <a:pt x="24" y="0"/>
                  </a:lnTo>
                  <a:lnTo>
                    <a:pt x="8" y="1"/>
                  </a:lnTo>
                  <a:cubicBezTo>
                    <a:pt x="2" y="1"/>
                    <a:pt x="0" y="1"/>
                    <a:pt x="3"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89" name="Google Shape;489;p17"/>
            <p:cNvSpPr/>
            <p:nvPr/>
          </p:nvSpPr>
          <p:spPr>
            <a:xfrm>
              <a:off x="2698750" y="2809875"/>
              <a:ext cx="19050" cy="1587"/>
            </a:xfrm>
            <a:custGeom>
              <a:rect b="b" l="l" r="r" t="t"/>
              <a:pathLst>
                <a:path extrusionOk="0" h="1" w="10">
                  <a:moveTo>
                    <a:pt x="4" y="0"/>
                  </a:moveTo>
                  <a:lnTo>
                    <a:pt x="4" y="0"/>
                  </a:lnTo>
                  <a:lnTo>
                    <a:pt x="0" y="1"/>
                  </a:lnTo>
                  <a:lnTo>
                    <a:pt x="9" y="1"/>
                  </a:lnTo>
                  <a:cubicBezTo>
                    <a:pt x="10" y="0"/>
                    <a:pt x="9" y="0"/>
                    <a:pt x="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90" name="Google Shape;490;p17"/>
            <p:cNvSpPr/>
            <p:nvPr/>
          </p:nvSpPr>
          <p:spPr>
            <a:xfrm>
              <a:off x="469900" y="2800350"/>
              <a:ext cx="23813" cy="3175"/>
            </a:xfrm>
            <a:custGeom>
              <a:rect b="b" l="l" r="r" t="t"/>
              <a:pathLst>
                <a:path extrusionOk="0" h="1" w="13">
                  <a:moveTo>
                    <a:pt x="13" y="0"/>
                  </a:moveTo>
                  <a:lnTo>
                    <a:pt x="13" y="0"/>
                  </a:lnTo>
                  <a:lnTo>
                    <a:pt x="0" y="1"/>
                  </a:lnTo>
                  <a:cubicBezTo>
                    <a:pt x="8" y="1"/>
                    <a:pt x="11" y="1"/>
                    <a:pt x="1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91" name="Google Shape;491;p17"/>
            <p:cNvSpPr/>
            <p:nvPr/>
          </p:nvSpPr>
          <p:spPr>
            <a:xfrm>
              <a:off x="998537" y="2811463"/>
              <a:ext cx="1076325" cy="20637"/>
            </a:xfrm>
            <a:custGeom>
              <a:rect b="b" l="l" r="r" t="t"/>
              <a:pathLst>
                <a:path extrusionOk="0" h="9" w="561">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92" name="Google Shape;492;p17"/>
            <p:cNvSpPr/>
            <p:nvPr/>
          </p:nvSpPr>
          <p:spPr>
            <a:xfrm>
              <a:off x="2495550" y="2803525"/>
              <a:ext cx="17463" cy="0"/>
            </a:xfrm>
            <a:custGeom>
              <a:rect b="b" l="l" r="r" t="t"/>
              <a:pathLst>
                <a:path extrusionOk="0" h="120000" w="9">
                  <a:moveTo>
                    <a:pt x="9" y="0"/>
                  </a:moveTo>
                  <a:lnTo>
                    <a:pt x="9" y="0"/>
                  </a:lnTo>
                  <a:lnTo>
                    <a:pt x="0" y="0"/>
                  </a:lnTo>
                  <a:lnTo>
                    <a:pt x="9"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93" name="Google Shape;493;p17"/>
            <p:cNvSpPr/>
            <p:nvPr/>
          </p:nvSpPr>
          <p:spPr>
            <a:xfrm>
              <a:off x="2538412" y="2816225"/>
              <a:ext cx="1057275" cy="31750"/>
            </a:xfrm>
            <a:custGeom>
              <a:rect b="b" l="l" r="r" t="t"/>
              <a:pathLst>
                <a:path extrusionOk="0" h="14" w="551">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94" name="Google Shape;494;p17"/>
            <p:cNvSpPr/>
            <p:nvPr/>
          </p:nvSpPr>
          <p:spPr>
            <a:xfrm>
              <a:off x="11777663" y="2757488"/>
              <a:ext cx="19050" cy="3175"/>
            </a:xfrm>
            <a:custGeom>
              <a:rect b="b" l="l" r="r" t="t"/>
              <a:pathLst>
                <a:path extrusionOk="0" h="1" w="10">
                  <a:moveTo>
                    <a:pt x="0" y="0"/>
                  </a:moveTo>
                  <a:lnTo>
                    <a:pt x="0" y="0"/>
                  </a:lnTo>
                  <a:lnTo>
                    <a:pt x="10" y="1"/>
                  </a:lnTo>
                  <a:cubicBezTo>
                    <a:pt x="8" y="1"/>
                    <a:pt x="4" y="1"/>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95" name="Google Shape;495;p17"/>
            <p:cNvSpPr/>
            <p:nvPr/>
          </p:nvSpPr>
          <p:spPr>
            <a:xfrm>
              <a:off x="5983288" y="2741613"/>
              <a:ext cx="38100" cy="0"/>
            </a:xfrm>
            <a:custGeom>
              <a:rect b="b" l="l" r="r" t="t"/>
              <a:pathLst>
                <a:path extrusionOk="0" h="120000" w="20">
                  <a:moveTo>
                    <a:pt x="0" y="0"/>
                  </a:moveTo>
                  <a:lnTo>
                    <a:pt x="0" y="0"/>
                  </a:lnTo>
                  <a:lnTo>
                    <a:pt x="20"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96" name="Google Shape;496;p17"/>
            <p:cNvSpPr/>
            <p:nvPr/>
          </p:nvSpPr>
          <p:spPr>
            <a:xfrm>
              <a:off x="6832600" y="2713038"/>
              <a:ext cx="53975" cy="1587"/>
            </a:xfrm>
            <a:custGeom>
              <a:rect b="b" l="l" r="r" t="t"/>
              <a:pathLst>
                <a:path extrusionOk="0" h="1" w="28">
                  <a:moveTo>
                    <a:pt x="0" y="1"/>
                  </a:moveTo>
                  <a:lnTo>
                    <a:pt x="0" y="1"/>
                  </a:lnTo>
                  <a:lnTo>
                    <a:pt x="28" y="0"/>
                  </a:lnTo>
                  <a:cubicBezTo>
                    <a:pt x="17" y="0"/>
                    <a:pt x="8" y="1"/>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97" name="Google Shape;497;p17"/>
            <p:cNvSpPr/>
            <p:nvPr/>
          </p:nvSpPr>
          <p:spPr>
            <a:xfrm>
              <a:off x="11317288" y="2755900"/>
              <a:ext cx="9525" cy="0"/>
            </a:xfrm>
            <a:custGeom>
              <a:rect b="b" l="l" r="r" t="t"/>
              <a:pathLst>
                <a:path extrusionOk="0" h="120000" w="5">
                  <a:moveTo>
                    <a:pt x="5" y="0"/>
                  </a:moveTo>
                  <a:lnTo>
                    <a:pt x="5" y="0"/>
                  </a:lnTo>
                  <a:lnTo>
                    <a:pt x="4" y="0"/>
                  </a:lnTo>
                  <a:lnTo>
                    <a:pt x="0" y="0"/>
                  </a:lnTo>
                  <a:lnTo>
                    <a:pt x="5"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98" name="Google Shape;498;p17"/>
            <p:cNvSpPr/>
            <p:nvPr/>
          </p:nvSpPr>
          <p:spPr>
            <a:xfrm>
              <a:off x="8534400" y="2735263"/>
              <a:ext cx="30163" cy="0"/>
            </a:xfrm>
            <a:custGeom>
              <a:rect b="b" l="l" r="r" t="t"/>
              <a:pathLst>
                <a:path extrusionOk="0" h="120000" w="16">
                  <a:moveTo>
                    <a:pt x="0" y="0"/>
                  </a:moveTo>
                  <a:lnTo>
                    <a:pt x="0" y="0"/>
                  </a:lnTo>
                  <a:cubicBezTo>
                    <a:pt x="4" y="0"/>
                    <a:pt x="9" y="0"/>
                    <a:pt x="16" y="0"/>
                  </a:cubicBezTo>
                  <a:cubicBezTo>
                    <a:pt x="15" y="0"/>
                    <a:pt x="9"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499" name="Google Shape;499;p17"/>
            <p:cNvSpPr/>
            <p:nvPr/>
          </p:nvSpPr>
          <p:spPr>
            <a:xfrm>
              <a:off x="6821488" y="2714625"/>
              <a:ext cx="9525" cy="0"/>
            </a:xfrm>
            <a:custGeom>
              <a:rect b="b" l="l" r="r" t="t"/>
              <a:pathLst>
                <a:path extrusionOk="0" h="120000" w="5">
                  <a:moveTo>
                    <a:pt x="0" y="0"/>
                  </a:moveTo>
                  <a:lnTo>
                    <a:pt x="0" y="0"/>
                  </a:lnTo>
                  <a:lnTo>
                    <a:pt x="2" y="0"/>
                  </a:lnTo>
                  <a:lnTo>
                    <a:pt x="5"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00" name="Google Shape;500;p17"/>
            <p:cNvSpPr/>
            <p:nvPr/>
          </p:nvSpPr>
          <p:spPr>
            <a:xfrm>
              <a:off x="5583238" y="2719388"/>
              <a:ext cx="25400" cy="0"/>
            </a:xfrm>
            <a:custGeom>
              <a:rect b="b" l="l" r="r" t="t"/>
              <a:pathLst>
                <a:path extrusionOk="0" h="120000" w="13">
                  <a:moveTo>
                    <a:pt x="13" y="0"/>
                  </a:moveTo>
                  <a:lnTo>
                    <a:pt x="13" y="0"/>
                  </a:lnTo>
                  <a:lnTo>
                    <a:pt x="0" y="0"/>
                  </a:lnTo>
                  <a:lnTo>
                    <a:pt x="1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01" name="Google Shape;501;p17"/>
            <p:cNvSpPr/>
            <p:nvPr/>
          </p:nvSpPr>
          <p:spPr>
            <a:xfrm>
              <a:off x="5638800" y="2740025"/>
              <a:ext cx="23813" cy="1587"/>
            </a:xfrm>
            <a:custGeom>
              <a:rect b="b" l="l" r="r" t="t"/>
              <a:pathLst>
                <a:path extrusionOk="0" h="1" w="12">
                  <a:moveTo>
                    <a:pt x="12" y="0"/>
                  </a:moveTo>
                  <a:lnTo>
                    <a:pt x="12" y="0"/>
                  </a:lnTo>
                  <a:lnTo>
                    <a:pt x="0" y="1"/>
                  </a:lnTo>
                  <a:lnTo>
                    <a:pt x="1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02" name="Google Shape;502;p17"/>
            <p:cNvSpPr/>
            <p:nvPr/>
          </p:nvSpPr>
          <p:spPr>
            <a:xfrm>
              <a:off x="4303712" y="2728913"/>
              <a:ext cx="50800" cy="0"/>
            </a:xfrm>
            <a:custGeom>
              <a:rect b="b" l="l" r="r" t="t"/>
              <a:pathLst>
                <a:path extrusionOk="0" h="120000" w="26">
                  <a:moveTo>
                    <a:pt x="26" y="0"/>
                  </a:moveTo>
                  <a:lnTo>
                    <a:pt x="26" y="0"/>
                  </a:lnTo>
                  <a:lnTo>
                    <a:pt x="0" y="0"/>
                  </a:lnTo>
                  <a:cubicBezTo>
                    <a:pt x="13" y="0"/>
                    <a:pt x="20" y="0"/>
                    <a:pt x="26"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03" name="Google Shape;503;p17"/>
            <p:cNvSpPr/>
            <p:nvPr/>
          </p:nvSpPr>
          <p:spPr>
            <a:xfrm>
              <a:off x="5519738" y="2735263"/>
              <a:ext cx="9525" cy="3175"/>
            </a:xfrm>
            <a:custGeom>
              <a:rect b="b" l="l" r="r" t="t"/>
              <a:pathLst>
                <a:path extrusionOk="0" h="1" w="5">
                  <a:moveTo>
                    <a:pt x="4" y="0"/>
                  </a:moveTo>
                  <a:lnTo>
                    <a:pt x="4" y="0"/>
                  </a:lnTo>
                  <a:lnTo>
                    <a:pt x="0" y="1"/>
                  </a:lnTo>
                  <a:cubicBezTo>
                    <a:pt x="3" y="1"/>
                    <a:pt x="5" y="1"/>
                    <a:pt x="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04" name="Google Shape;504;p17"/>
            <p:cNvSpPr/>
            <p:nvPr/>
          </p:nvSpPr>
          <p:spPr>
            <a:xfrm>
              <a:off x="12096750" y="2784475"/>
              <a:ext cx="6350" cy="0"/>
            </a:xfrm>
            <a:custGeom>
              <a:rect b="b" l="l" r="r" t="t"/>
              <a:pathLst>
                <a:path extrusionOk="0" h="120000" w="3">
                  <a:moveTo>
                    <a:pt x="3" y="0"/>
                  </a:moveTo>
                  <a:lnTo>
                    <a:pt x="3" y="0"/>
                  </a:lnTo>
                  <a:lnTo>
                    <a:pt x="1" y="0"/>
                  </a:lnTo>
                  <a:lnTo>
                    <a:pt x="0" y="0"/>
                  </a:lnTo>
                  <a:lnTo>
                    <a:pt x="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05" name="Google Shape;505;p17"/>
            <p:cNvSpPr/>
            <p:nvPr/>
          </p:nvSpPr>
          <p:spPr>
            <a:xfrm>
              <a:off x="12225338" y="2773363"/>
              <a:ext cx="46038" cy="0"/>
            </a:xfrm>
            <a:custGeom>
              <a:rect b="b" l="l" r="r" t="t"/>
              <a:pathLst>
                <a:path extrusionOk="0" h="120000" w="24">
                  <a:moveTo>
                    <a:pt x="0" y="0"/>
                  </a:moveTo>
                  <a:lnTo>
                    <a:pt x="0" y="0"/>
                  </a:lnTo>
                  <a:lnTo>
                    <a:pt x="24" y="0"/>
                  </a:lnTo>
                  <a:cubicBezTo>
                    <a:pt x="15" y="0"/>
                    <a:pt x="6"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06" name="Google Shape;506;p17"/>
            <p:cNvSpPr/>
            <p:nvPr/>
          </p:nvSpPr>
          <p:spPr>
            <a:xfrm>
              <a:off x="9274175" y="2746375"/>
              <a:ext cx="55563" cy="4762"/>
            </a:xfrm>
            <a:custGeom>
              <a:rect b="b" l="l" r="r" t="t"/>
              <a:pathLst>
                <a:path extrusionOk="0" h="2" w="29">
                  <a:moveTo>
                    <a:pt x="0" y="1"/>
                  </a:moveTo>
                  <a:lnTo>
                    <a:pt x="0" y="1"/>
                  </a:lnTo>
                  <a:cubicBezTo>
                    <a:pt x="7" y="1"/>
                    <a:pt x="23" y="2"/>
                    <a:pt x="15" y="2"/>
                  </a:cubicBezTo>
                  <a:cubicBezTo>
                    <a:pt x="29" y="2"/>
                    <a:pt x="2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07" name="Google Shape;507;p17"/>
            <p:cNvSpPr/>
            <p:nvPr/>
          </p:nvSpPr>
          <p:spPr>
            <a:xfrm>
              <a:off x="11847513" y="2827338"/>
              <a:ext cx="34925" cy="3175"/>
            </a:xfrm>
            <a:custGeom>
              <a:rect b="b" l="l" r="r" t="t"/>
              <a:pathLst>
                <a:path extrusionOk="0" h="1" w="18">
                  <a:moveTo>
                    <a:pt x="3" y="1"/>
                  </a:moveTo>
                  <a:lnTo>
                    <a:pt x="3" y="1"/>
                  </a:lnTo>
                  <a:cubicBezTo>
                    <a:pt x="7" y="1"/>
                    <a:pt x="13" y="0"/>
                    <a:pt x="18" y="0"/>
                  </a:cubicBezTo>
                  <a:cubicBezTo>
                    <a:pt x="8" y="0"/>
                    <a:pt x="0" y="1"/>
                    <a:pt x="3"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08" name="Google Shape;508;p17"/>
            <p:cNvSpPr/>
            <p:nvPr/>
          </p:nvSpPr>
          <p:spPr>
            <a:xfrm>
              <a:off x="11882438" y="2825750"/>
              <a:ext cx="25400" cy="1587"/>
            </a:xfrm>
            <a:custGeom>
              <a:rect b="b" l="l" r="r" t="t"/>
              <a:pathLst>
                <a:path extrusionOk="0" h="1" w="14">
                  <a:moveTo>
                    <a:pt x="0" y="1"/>
                  </a:moveTo>
                  <a:lnTo>
                    <a:pt x="0" y="1"/>
                  </a:lnTo>
                  <a:lnTo>
                    <a:pt x="14" y="0"/>
                  </a:lnTo>
                  <a:lnTo>
                    <a:pt x="0"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09" name="Google Shape;509;p17"/>
            <p:cNvSpPr/>
            <p:nvPr/>
          </p:nvSpPr>
          <p:spPr>
            <a:xfrm>
              <a:off x="8915400" y="2809875"/>
              <a:ext cx="15875" cy="1587"/>
            </a:xfrm>
            <a:custGeom>
              <a:rect b="b" l="l" r="r" t="t"/>
              <a:pathLst>
                <a:path extrusionOk="0" h="1" w="8">
                  <a:moveTo>
                    <a:pt x="8" y="1"/>
                  </a:moveTo>
                  <a:lnTo>
                    <a:pt x="8" y="1"/>
                  </a:lnTo>
                  <a:cubicBezTo>
                    <a:pt x="6" y="0"/>
                    <a:pt x="3" y="0"/>
                    <a:pt x="0" y="0"/>
                  </a:cubicBezTo>
                  <a:cubicBezTo>
                    <a:pt x="1" y="0"/>
                    <a:pt x="4"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10" name="Google Shape;510;p17"/>
            <p:cNvSpPr/>
            <p:nvPr/>
          </p:nvSpPr>
          <p:spPr>
            <a:xfrm>
              <a:off x="12109450" y="2752725"/>
              <a:ext cx="454025" cy="23812"/>
            </a:xfrm>
            <a:custGeom>
              <a:rect b="b" l="l" r="r" t="t"/>
              <a:pathLst>
                <a:path extrusionOk="0" h="10" w="236">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11" name="Google Shape;511;p17"/>
            <p:cNvSpPr/>
            <p:nvPr/>
          </p:nvSpPr>
          <p:spPr>
            <a:xfrm>
              <a:off x="12182475" y="2816225"/>
              <a:ext cx="9525" cy="0"/>
            </a:xfrm>
            <a:custGeom>
              <a:rect b="b" l="l" r="r" t="t"/>
              <a:pathLst>
                <a:path extrusionOk="0" h="120000" w="5">
                  <a:moveTo>
                    <a:pt x="0" y="0"/>
                  </a:moveTo>
                  <a:lnTo>
                    <a:pt x="0" y="0"/>
                  </a:lnTo>
                  <a:lnTo>
                    <a:pt x="1" y="0"/>
                  </a:lnTo>
                  <a:lnTo>
                    <a:pt x="5"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12" name="Google Shape;512;p17"/>
            <p:cNvSpPr/>
            <p:nvPr/>
          </p:nvSpPr>
          <p:spPr>
            <a:xfrm>
              <a:off x="4348162" y="2827338"/>
              <a:ext cx="17463" cy="3175"/>
            </a:xfrm>
            <a:custGeom>
              <a:rect b="b" l="l" r="r" t="t"/>
              <a:pathLst>
                <a:path extrusionOk="0" h="1" w="9">
                  <a:moveTo>
                    <a:pt x="8" y="0"/>
                  </a:moveTo>
                  <a:lnTo>
                    <a:pt x="8" y="0"/>
                  </a:lnTo>
                  <a:lnTo>
                    <a:pt x="0" y="1"/>
                  </a:lnTo>
                  <a:cubicBezTo>
                    <a:pt x="7" y="0"/>
                    <a:pt x="9" y="0"/>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13" name="Google Shape;513;p17"/>
            <p:cNvSpPr/>
            <p:nvPr/>
          </p:nvSpPr>
          <p:spPr>
            <a:xfrm>
              <a:off x="12071350" y="2790825"/>
              <a:ext cx="0" cy="0"/>
            </a:xfrm>
            <a:custGeom>
              <a:rect b="b" l="l" r="r" t="t"/>
              <a:pathLst>
                <a:path extrusionOk="0" h="120000" w="120000">
                  <a:moveTo>
                    <a:pt x="0" y="0"/>
                  </a:moveTo>
                  <a:lnTo>
                    <a:pt x="0" y="0"/>
                  </a:lnTo>
                  <a:lnTo>
                    <a:pt x="0" y="0"/>
                  </a:lnTo>
                  <a:cubicBezTo>
                    <a:pt x="0" y="0"/>
                    <a:pt x="0"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14" name="Google Shape;514;p17"/>
            <p:cNvSpPr/>
            <p:nvPr/>
          </p:nvSpPr>
          <p:spPr>
            <a:xfrm>
              <a:off x="4754563" y="2827338"/>
              <a:ext cx="4763" cy="0"/>
            </a:xfrm>
            <a:custGeom>
              <a:rect b="b" l="l" r="r" t="t"/>
              <a:pathLst>
                <a:path extrusionOk="0" h="120000" w="2">
                  <a:moveTo>
                    <a:pt x="2" y="0"/>
                  </a:moveTo>
                  <a:lnTo>
                    <a:pt x="2" y="0"/>
                  </a:lnTo>
                  <a:lnTo>
                    <a:pt x="0" y="0"/>
                  </a:lnTo>
                  <a:cubicBezTo>
                    <a:pt x="1" y="0"/>
                    <a:pt x="1" y="0"/>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15" name="Google Shape;515;p17"/>
            <p:cNvSpPr/>
            <p:nvPr/>
          </p:nvSpPr>
          <p:spPr>
            <a:xfrm>
              <a:off x="4852988" y="2719388"/>
              <a:ext cx="9525" cy="3175"/>
            </a:xfrm>
            <a:custGeom>
              <a:rect b="b" l="l" r="r" t="t"/>
              <a:pathLst>
                <a:path extrusionOk="0" h="1" w="5">
                  <a:moveTo>
                    <a:pt x="5" y="1"/>
                  </a:moveTo>
                  <a:lnTo>
                    <a:pt x="5" y="1"/>
                  </a:lnTo>
                  <a:cubicBezTo>
                    <a:pt x="5" y="1"/>
                    <a:pt x="5" y="1"/>
                    <a:pt x="4" y="0"/>
                  </a:cubicBezTo>
                  <a:cubicBezTo>
                    <a:pt x="0" y="1"/>
                    <a:pt x="2" y="1"/>
                    <a:pt x="5"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16" name="Google Shape;516;p17"/>
            <p:cNvSpPr/>
            <p:nvPr/>
          </p:nvSpPr>
          <p:spPr>
            <a:xfrm>
              <a:off x="4759325" y="2827338"/>
              <a:ext cx="0" cy="0"/>
            </a:xfrm>
            <a:custGeom>
              <a:rect b="b" l="l" r="r" t="t"/>
              <a:pathLst>
                <a:path extrusionOk="0" h="120000" w="120000">
                  <a:moveTo>
                    <a:pt x="0" y="0"/>
                  </a:moveTo>
                  <a:lnTo>
                    <a:pt x="0" y="0"/>
                  </a:lnTo>
                  <a:cubicBezTo>
                    <a:pt x="0" y="0"/>
                    <a:pt x="0" y="0"/>
                    <a:pt x="0" y="0"/>
                  </a:cubicBezTo>
                  <a:cubicBezTo>
                    <a:pt x="0" y="0"/>
                    <a:pt x="0"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17" name="Google Shape;517;p17"/>
            <p:cNvSpPr/>
            <p:nvPr/>
          </p:nvSpPr>
          <p:spPr>
            <a:xfrm>
              <a:off x="6654800" y="2805113"/>
              <a:ext cx="19050" cy="1587"/>
            </a:xfrm>
            <a:custGeom>
              <a:rect b="b" l="l" r="r" t="t"/>
              <a:pathLst>
                <a:path extrusionOk="0" h="1" w="10">
                  <a:moveTo>
                    <a:pt x="10" y="1"/>
                  </a:moveTo>
                  <a:lnTo>
                    <a:pt x="10" y="1"/>
                  </a:lnTo>
                  <a:lnTo>
                    <a:pt x="2" y="0"/>
                  </a:lnTo>
                  <a:cubicBezTo>
                    <a:pt x="0" y="0"/>
                    <a:pt x="2" y="0"/>
                    <a:pt x="1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18" name="Google Shape;518;p17"/>
            <p:cNvSpPr/>
            <p:nvPr/>
          </p:nvSpPr>
          <p:spPr>
            <a:xfrm>
              <a:off x="6289675" y="2798763"/>
              <a:ext cx="6350" cy="0"/>
            </a:xfrm>
            <a:custGeom>
              <a:rect b="b" l="l" r="r" t="t"/>
              <a:pathLst>
                <a:path extrusionOk="0" h="120000" w="3">
                  <a:moveTo>
                    <a:pt x="3" y="0"/>
                  </a:moveTo>
                  <a:lnTo>
                    <a:pt x="3" y="0"/>
                  </a:lnTo>
                  <a:lnTo>
                    <a:pt x="0" y="0"/>
                  </a:lnTo>
                  <a:lnTo>
                    <a:pt x="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19" name="Google Shape;519;p17"/>
            <p:cNvSpPr/>
            <p:nvPr/>
          </p:nvSpPr>
          <p:spPr>
            <a:xfrm>
              <a:off x="9140825" y="2725738"/>
              <a:ext cx="44450" cy="0"/>
            </a:xfrm>
            <a:custGeom>
              <a:rect b="b" l="l" r="r" t="t"/>
              <a:pathLst>
                <a:path extrusionOk="0" h="120000" w="23">
                  <a:moveTo>
                    <a:pt x="23" y="0"/>
                  </a:moveTo>
                  <a:lnTo>
                    <a:pt x="23" y="0"/>
                  </a:lnTo>
                  <a:lnTo>
                    <a:pt x="0" y="0"/>
                  </a:lnTo>
                  <a:lnTo>
                    <a:pt x="23"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20" name="Google Shape;520;p17"/>
            <p:cNvSpPr/>
            <p:nvPr/>
          </p:nvSpPr>
          <p:spPr>
            <a:xfrm>
              <a:off x="4737100" y="2827338"/>
              <a:ext cx="17463" cy="3175"/>
            </a:xfrm>
            <a:custGeom>
              <a:rect b="b" l="l" r="r" t="t"/>
              <a:pathLst>
                <a:path extrusionOk="0" h="1" w="9">
                  <a:moveTo>
                    <a:pt x="9" y="0"/>
                  </a:moveTo>
                  <a:lnTo>
                    <a:pt x="9" y="0"/>
                  </a:lnTo>
                  <a:lnTo>
                    <a:pt x="0" y="1"/>
                  </a:lnTo>
                  <a:cubicBezTo>
                    <a:pt x="5" y="0"/>
                    <a:pt x="8" y="0"/>
                    <a:pt x="9"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21" name="Google Shape;521;p17"/>
            <p:cNvSpPr/>
            <p:nvPr/>
          </p:nvSpPr>
          <p:spPr>
            <a:xfrm>
              <a:off x="7239000" y="2779713"/>
              <a:ext cx="11113" cy="3175"/>
            </a:xfrm>
            <a:custGeom>
              <a:rect b="b" l="l" r="r" t="t"/>
              <a:pathLst>
                <a:path extrusionOk="0" h="1" w="6">
                  <a:moveTo>
                    <a:pt x="6" y="0"/>
                  </a:moveTo>
                  <a:lnTo>
                    <a:pt x="6" y="0"/>
                  </a:lnTo>
                  <a:lnTo>
                    <a:pt x="0" y="1"/>
                  </a:lnTo>
                  <a:lnTo>
                    <a:pt x="4" y="1"/>
                  </a:lnTo>
                  <a:lnTo>
                    <a:pt x="6"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22" name="Google Shape;522;p17"/>
            <p:cNvSpPr/>
            <p:nvPr/>
          </p:nvSpPr>
          <p:spPr>
            <a:xfrm>
              <a:off x="7181850" y="2773363"/>
              <a:ext cx="468313" cy="15875"/>
            </a:xfrm>
            <a:custGeom>
              <a:rect b="b" l="l" r="r" t="t"/>
              <a:pathLst>
                <a:path extrusionOk="0" h="7" w="244">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23" name="Google Shape;523;p17"/>
            <p:cNvSpPr/>
            <p:nvPr/>
          </p:nvSpPr>
          <p:spPr>
            <a:xfrm>
              <a:off x="7407275" y="2787650"/>
              <a:ext cx="26988" cy="0"/>
            </a:xfrm>
            <a:custGeom>
              <a:rect b="b" l="l" r="r" t="t"/>
              <a:pathLst>
                <a:path extrusionOk="0" h="120000" w="14">
                  <a:moveTo>
                    <a:pt x="14" y="0"/>
                  </a:moveTo>
                  <a:lnTo>
                    <a:pt x="14" y="0"/>
                  </a:lnTo>
                  <a:lnTo>
                    <a:pt x="0" y="0"/>
                  </a:lnTo>
                  <a:cubicBezTo>
                    <a:pt x="8" y="0"/>
                    <a:pt x="11" y="0"/>
                    <a:pt x="1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24" name="Google Shape;524;p17"/>
            <p:cNvSpPr/>
            <p:nvPr/>
          </p:nvSpPr>
          <p:spPr>
            <a:xfrm>
              <a:off x="8123238" y="2794000"/>
              <a:ext cx="31750" cy="1587"/>
            </a:xfrm>
            <a:custGeom>
              <a:rect b="b" l="l" r="r" t="t"/>
              <a:pathLst>
                <a:path extrusionOk="0" h="1" w="16">
                  <a:moveTo>
                    <a:pt x="0" y="1"/>
                  </a:moveTo>
                  <a:lnTo>
                    <a:pt x="0" y="1"/>
                  </a:lnTo>
                  <a:lnTo>
                    <a:pt x="16" y="0"/>
                  </a:lnTo>
                  <a:lnTo>
                    <a:pt x="0"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25" name="Google Shape;525;p17"/>
            <p:cNvSpPr/>
            <p:nvPr/>
          </p:nvSpPr>
          <p:spPr>
            <a:xfrm>
              <a:off x="3070225" y="2794000"/>
              <a:ext cx="101600" cy="4762"/>
            </a:xfrm>
            <a:custGeom>
              <a:rect b="b" l="l" r="r" t="t"/>
              <a:pathLst>
                <a:path extrusionOk="0" h="2" w="53">
                  <a:moveTo>
                    <a:pt x="0" y="0"/>
                  </a:moveTo>
                  <a:lnTo>
                    <a:pt x="0" y="0"/>
                  </a:lnTo>
                  <a:cubicBezTo>
                    <a:pt x="2" y="1"/>
                    <a:pt x="53" y="2"/>
                    <a:pt x="52" y="0"/>
                  </a:cubicBezTo>
                  <a:lnTo>
                    <a:pt x="6"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26" name="Google Shape;526;p17"/>
            <p:cNvSpPr/>
            <p:nvPr/>
          </p:nvSpPr>
          <p:spPr>
            <a:xfrm>
              <a:off x="9963150" y="2778125"/>
              <a:ext cx="41275" cy="0"/>
            </a:xfrm>
            <a:custGeom>
              <a:rect b="b" l="l" r="r" t="t"/>
              <a:pathLst>
                <a:path extrusionOk="0" h="120000" w="21">
                  <a:moveTo>
                    <a:pt x="21" y="0"/>
                  </a:moveTo>
                  <a:lnTo>
                    <a:pt x="21" y="0"/>
                  </a:lnTo>
                  <a:lnTo>
                    <a:pt x="3" y="0"/>
                  </a:lnTo>
                  <a:lnTo>
                    <a:pt x="0" y="0"/>
                  </a:lnTo>
                  <a:cubicBezTo>
                    <a:pt x="4" y="0"/>
                    <a:pt x="15"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27" name="Google Shape;527;p17"/>
            <p:cNvSpPr/>
            <p:nvPr/>
          </p:nvSpPr>
          <p:spPr>
            <a:xfrm>
              <a:off x="7523163" y="2773363"/>
              <a:ext cx="30163" cy="3175"/>
            </a:xfrm>
            <a:custGeom>
              <a:rect b="b" l="l" r="r" t="t"/>
              <a:pathLst>
                <a:path extrusionOk="0" h="1" w="16">
                  <a:moveTo>
                    <a:pt x="16" y="0"/>
                  </a:moveTo>
                  <a:lnTo>
                    <a:pt x="16" y="0"/>
                  </a:lnTo>
                  <a:cubicBezTo>
                    <a:pt x="6" y="0"/>
                    <a:pt x="2" y="1"/>
                    <a:pt x="0" y="1"/>
                  </a:cubicBezTo>
                  <a:cubicBezTo>
                    <a:pt x="6" y="1"/>
                    <a:pt x="12" y="1"/>
                    <a:pt x="16"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28" name="Google Shape;528;p17"/>
            <p:cNvSpPr/>
            <p:nvPr/>
          </p:nvSpPr>
          <p:spPr>
            <a:xfrm>
              <a:off x="10009188" y="2787650"/>
              <a:ext cx="115888" cy="3175"/>
            </a:xfrm>
            <a:custGeom>
              <a:rect b="b" l="l" r="r" t="t"/>
              <a:pathLst>
                <a:path extrusionOk="0" h="2" w="60">
                  <a:moveTo>
                    <a:pt x="0" y="0"/>
                  </a:moveTo>
                  <a:lnTo>
                    <a:pt x="0" y="0"/>
                  </a:lnTo>
                  <a:cubicBezTo>
                    <a:pt x="7" y="0"/>
                    <a:pt x="18" y="1"/>
                    <a:pt x="19" y="2"/>
                  </a:cubicBezTo>
                  <a:cubicBezTo>
                    <a:pt x="34" y="2"/>
                    <a:pt x="45" y="1"/>
                    <a:pt x="60" y="1"/>
                  </a:cubicBezTo>
                  <a:cubicBezTo>
                    <a:pt x="43" y="1"/>
                    <a:pt x="23" y="1"/>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29" name="Google Shape;529;p17"/>
            <p:cNvSpPr/>
            <p:nvPr/>
          </p:nvSpPr>
          <p:spPr>
            <a:xfrm>
              <a:off x="10125075" y="2789238"/>
              <a:ext cx="1588" cy="0"/>
            </a:xfrm>
            <a:custGeom>
              <a:rect b="b" l="l" r="r" t="t"/>
              <a:pathLst>
                <a:path extrusionOk="0" h="120000" w="1">
                  <a:moveTo>
                    <a:pt x="1" y="0"/>
                  </a:moveTo>
                  <a:lnTo>
                    <a:pt x="1" y="0"/>
                  </a:lnTo>
                  <a:lnTo>
                    <a:pt x="0" y="0"/>
                  </a:lnTo>
                  <a:lnTo>
                    <a:pt x="1"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30" name="Google Shape;530;p17"/>
            <p:cNvSpPr/>
            <p:nvPr/>
          </p:nvSpPr>
          <p:spPr>
            <a:xfrm>
              <a:off x="-4110038" y="2703513"/>
              <a:ext cx="16486188" cy="134937"/>
            </a:xfrm>
            <a:custGeom>
              <a:rect b="b" l="l" r="r" t="t"/>
              <a:pathLst>
                <a:path extrusionOk="0" h="60" w="8594">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31" name="Google Shape;531;p17"/>
            <p:cNvSpPr/>
            <p:nvPr/>
          </p:nvSpPr>
          <p:spPr>
            <a:xfrm>
              <a:off x="12117388" y="2779713"/>
              <a:ext cx="127000" cy="4762"/>
            </a:xfrm>
            <a:custGeom>
              <a:rect b="b" l="l" r="r" t="t"/>
              <a:pathLst>
                <a:path extrusionOk="0" h="2" w="66">
                  <a:moveTo>
                    <a:pt x="19" y="2"/>
                  </a:moveTo>
                  <a:lnTo>
                    <a:pt x="19" y="2"/>
                  </a:lnTo>
                  <a:cubicBezTo>
                    <a:pt x="33" y="2"/>
                    <a:pt x="66" y="2"/>
                    <a:pt x="60" y="0"/>
                  </a:cubicBezTo>
                  <a:cubicBezTo>
                    <a:pt x="60" y="2"/>
                    <a:pt x="0" y="0"/>
                    <a:pt x="19"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32" name="Google Shape;532;p17"/>
            <p:cNvSpPr/>
            <p:nvPr/>
          </p:nvSpPr>
          <p:spPr>
            <a:xfrm>
              <a:off x="12182475" y="2787650"/>
              <a:ext cx="79375" cy="1587"/>
            </a:xfrm>
            <a:custGeom>
              <a:rect b="b" l="l" r="r" t="t"/>
              <a:pathLst>
                <a:path extrusionOk="0" h="1" w="41">
                  <a:moveTo>
                    <a:pt x="25" y="1"/>
                  </a:moveTo>
                  <a:lnTo>
                    <a:pt x="25" y="1"/>
                  </a:lnTo>
                  <a:cubicBezTo>
                    <a:pt x="27" y="1"/>
                    <a:pt x="26" y="0"/>
                    <a:pt x="41" y="0"/>
                  </a:cubicBezTo>
                  <a:lnTo>
                    <a:pt x="0" y="0"/>
                  </a:lnTo>
                  <a:lnTo>
                    <a:pt x="2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33" name="Google Shape;533;p17"/>
            <p:cNvSpPr/>
            <p:nvPr/>
          </p:nvSpPr>
          <p:spPr>
            <a:xfrm>
              <a:off x="12307888" y="2809875"/>
              <a:ext cx="249238" cy="15875"/>
            </a:xfrm>
            <a:custGeom>
              <a:rect b="b" l="l" r="r" t="t"/>
              <a:pathLst>
                <a:path extrusionOk="0" h="7" w="130">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34" name="Google Shape;534;p17"/>
            <p:cNvSpPr/>
            <p:nvPr/>
          </p:nvSpPr>
          <p:spPr>
            <a:xfrm>
              <a:off x="12252325" y="2825750"/>
              <a:ext cx="73025" cy="1587"/>
            </a:xfrm>
            <a:custGeom>
              <a:rect b="b" l="l" r="r" t="t"/>
              <a:pathLst>
                <a:path extrusionOk="0" h="1" w="38">
                  <a:moveTo>
                    <a:pt x="4" y="1"/>
                  </a:moveTo>
                  <a:lnTo>
                    <a:pt x="4" y="1"/>
                  </a:lnTo>
                  <a:lnTo>
                    <a:pt x="38" y="0"/>
                  </a:lnTo>
                  <a:lnTo>
                    <a:pt x="34" y="0"/>
                  </a:lnTo>
                  <a:lnTo>
                    <a:pt x="0" y="1"/>
                  </a:lnTo>
                  <a:lnTo>
                    <a:pt x="4"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35" name="Google Shape;535;p17"/>
            <p:cNvSpPr/>
            <p:nvPr/>
          </p:nvSpPr>
          <p:spPr>
            <a:xfrm>
              <a:off x="10779125" y="2733675"/>
              <a:ext cx="66675" cy="4762"/>
            </a:xfrm>
            <a:custGeom>
              <a:rect b="b" l="l" r="r" t="t"/>
              <a:pathLst>
                <a:path extrusionOk="0" h="2" w="35">
                  <a:moveTo>
                    <a:pt x="35" y="2"/>
                  </a:moveTo>
                  <a:lnTo>
                    <a:pt x="35" y="2"/>
                  </a:lnTo>
                  <a:cubicBezTo>
                    <a:pt x="32" y="0"/>
                    <a:pt x="11" y="1"/>
                    <a:pt x="0" y="2"/>
                  </a:cubicBezTo>
                  <a:cubicBezTo>
                    <a:pt x="9" y="2"/>
                    <a:pt x="22" y="2"/>
                    <a:pt x="35"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36" name="Google Shape;536;p17"/>
            <p:cNvSpPr/>
            <p:nvPr/>
          </p:nvSpPr>
          <p:spPr>
            <a:xfrm>
              <a:off x="-2471738" y="2738438"/>
              <a:ext cx="496888" cy="1587"/>
            </a:xfrm>
            <a:custGeom>
              <a:rect b="b" l="l" r="r" t="t"/>
              <a:pathLst>
                <a:path extrusionOk="0" h="1" w="259">
                  <a:moveTo>
                    <a:pt x="259" y="0"/>
                  </a:moveTo>
                  <a:lnTo>
                    <a:pt x="259" y="0"/>
                  </a:lnTo>
                  <a:lnTo>
                    <a:pt x="0" y="1"/>
                  </a:lnTo>
                  <a:lnTo>
                    <a:pt x="259"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37" name="Google Shape;537;p17"/>
            <p:cNvSpPr/>
            <p:nvPr/>
          </p:nvSpPr>
          <p:spPr>
            <a:xfrm>
              <a:off x="9136063" y="2735263"/>
              <a:ext cx="387350" cy="14287"/>
            </a:xfrm>
            <a:custGeom>
              <a:rect b="b" l="l" r="r" t="t"/>
              <a:pathLst>
                <a:path extrusionOk="0" h="6" w="202">
                  <a:moveTo>
                    <a:pt x="30" y="6"/>
                  </a:moveTo>
                  <a:lnTo>
                    <a:pt x="30" y="6"/>
                  </a:lnTo>
                  <a:cubicBezTo>
                    <a:pt x="100" y="5"/>
                    <a:pt x="131" y="3"/>
                    <a:pt x="202" y="3"/>
                  </a:cubicBezTo>
                  <a:cubicBezTo>
                    <a:pt x="109" y="0"/>
                    <a:pt x="79" y="6"/>
                    <a:pt x="0" y="3"/>
                  </a:cubicBezTo>
                  <a:lnTo>
                    <a:pt x="30"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38" name="Google Shape;538;p17"/>
            <p:cNvSpPr/>
            <p:nvPr/>
          </p:nvSpPr>
          <p:spPr>
            <a:xfrm>
              <a:off x="9139238" y="2725738"/>
              <a:ext cx="142875" cy="9525"/>
            </a:xfrm>
            <a:custGeom>
              <a:rect b="b" l="l" r="r" t="t"/>
              <a:pathLst>
                <a:path extrusionOk="0" h="4" w="75">
                  <a:moveTo>
                    <a:pt x="54" y="0"/>
                  </a:moveTo>
                  <a:lnTo>
                    <a:pt x="54" y="0"/>
                  </a:lnTo>
                  <a:cubicBezTo>
                    <a:pt x="65" y="2"/>
                    <a:pt x="0" y="3"/>
                    <a:pt x="10" y="4"/>
                  </a:cubicBezTo>
                  <a:cubicBezTo>
                    <a:pt x="57" y="4"/>
                    <a:pt x="32" y="2"/>
                    <a:pt x="75" y="2"/>
                  </a:cubicBezTo>
                  <a:lnTo>
                    <a:pt x="54"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39" name="Google Shape;539;p17"/>
            <p:cNvSpPr/>
            <p:nvPr/>
          </p:nvSpPr>
          <p:spPr>
            <a:xfrm>
              <a:off x="9805988" y="2817813"/>
              <a:ext cx="39688" cy="3175"/>
            </a:xfrm>
            <a:custGeom>
              <a:rect b="b" l="l" r="r" t="t"/>
              <a:pathLst>
                <a:path extrusionOk="0" h="1" w="21">
                  <a:moveTo>
                    <a:pt x="21" y="0"/>
                  </a:moveTo>
                  <a:lnTo>
                    <a:pt x="21" y="0"/>
                  </a:lnTo>
                  <a:lnTo>
                    <a:pt x="0" y="1"/>
                  </a:lnTo>
                  <a:lnTo>
                    <a:pt x="17" y="1"/>
                  </a:lnTo>
                  <a:lnTo>
                    <a:pt x="21"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0" name="Google Shape;540;p17"/>
            <p:cNvSpPr/>
            <p:nvPr/>
          </p:nvSpPr>
          <p:spPr>
            <a:xfrm>
              <a:off x="8580438" y="2725738"/>
              <a:ext cx="66675" cy="3175"/>
            </a:xfrm>
            <a:custGeom>
              <a:rect b="b" l="l" r="r" t="t"/>
              <a:pathLst>
                <a:path extrusionOk="0" h="1" w="35">
                  <a:moveTo>
                    <a:pt x="27" y="1"/>
                  </a:moveTo>
                  <a:lnTo>
                    <a:pt x="27" y="1"/>
                  </a:lnTo>
                  <a:lnTo>
                    <a:pt x="35" y="1"/>
                  </a:lnTo>
                  <a:lnTo>
                    <a:pt x="0" y="0"/>
                  </a:lnTo>
                  <a:lnTo>
                    <a:pt x="27"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1" name="Google Shape;541;p17"/>
            <p:cNvSpPr/>
            <p:nvPr/>
          </p:nvSpPr>
          <p:spPr>
            <a:xfrm>
              <a:off x="8647113" y="2725738"/>
              <a:ext cx="15875" cy="3175"/>
            </a:xfrm>
            <a:custGeom>
              <a:rect b="b" l="l" r="r" t="t"/>
              <a:pathLst>
                <a:path extrusionOk="0" h="1" w="8">
                  <a:moveTo>
                    <a:pt x="8" y="0"/>
                  </a:moveTo>
                  <a:lnTo>
                    <a:pt x="8" y="0"/>
                  </a:lnTo>
                  <a:lnTo>
                    <a:pt x="0" y="1"/>
                  </a:lnTo>
                  <a:lnTo>
                    <a:pt x="8"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2" name="Google Shape;542;p17"/>
            <p:cNvSpPr/>
            <p:nvPr/>
          </p:nvSpPr>
          <p:spPr>
            <a:xfrm>
              <a:off x="9794875" y="2830513"/>
              <a:ext cx="90488" cy="1587"/>
            </a:xfrm>
            <a:custGeom>
              <a:rect b="b" l="l" r="r" t="t"/>
              <a:pathLst>
                <a:path extrusionOk="0" h="1" w="47">
                  <a:moveTo>
                    <a:pt x="0" y="0"/>
                  </a:moveTo>
                  <a:lnTo>
                    <a:pt x="0" y="0"/>
                  </a:lnTo>
                  <a:lnTo>
                    <a:pt x="32" y="1"/>
                  </a:lnTo>
                  <a:lnTo>
                    <a:pt x="47"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3" name="Google Shape;543;p17"/>
            <p:cNvSpPr/>
            <p:nvPr/>
          </p:nvSpPr>
          <p:spPr>
            <a:xfrm>
              <a:off x="9232900" y="2795588"/>
              <a:ext cx="84138" cy="3175"/>
            </a:xfrm>
            <a:custGeom>
              <a:rect b="b" l="l" r="r" t="t"/>
              <a:pathLst>
                <a:path extrusionOk="0" h="1" w="44">
                  <a:moveTo>
                    <a:pt x="16" y="1"/>
                  </a:moveTo>
                  <a:lnTo>
                    <a:pt x="16" y="1"/>
                  </a:lnTo>
                  <a:lnTo>
                    <a:pt x="44" y="1"/>
                  </a:lnTo>
                  <a:cubicBezTo>
                    <a:pt x="39" y="1"/>
                    <a:pt x="0" y="0"/>
                    <a:pt x="16"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4" name="Google Shape;544;p17"/>
            <p:cNvSpPr/>
            <p:nvPr/>
          </p:nvSpPr>
          <p:spPr>
            <a:xfrm>
              <a:off x="8158163" y="2725738"/>
              <a:ext cx="71438" cy="3175"/>
            </a:xfrm>
            <a:custGeom>
              <a:rect b="b" l="l" r="r" t="t"/>
              <a:pathLst>
                <a:path extrusionOk="0" h="1" w="37">
                  <a:moveTo>
                    <a:pt x="34" y="0"/>
                  </a:moveTo>
                  <a:lnTo>
                    <a:pt x="34" y="0"/>
                  </a:lnTo>
                  <a:lnTo>
                    <a:pt x="0" y="1"/>
                  </a:lnTo>
                  <a:lnTo>
                    <a:pt x="3" y="1"/>
                  </a:lnTo>
                  <a:lnTo>
                    <a:pt x="37" y="0"/>
                  </a:lnTo>
                  <a:lnTo>
                    <a:pt x="34"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5" name="Google Shape;545;p17"/>
            <p:cNvSpPr/>
            <p:nvPr/>
          </p:nvSpPr>
          <p:spPr>
            <a:xfrm>
              <a:off x="8734425" y="2814638"/>
              <a:ext cx="144463" cy="3175"/>
            </a:xfrm>
            <a:custGeom>
              <a:rect b="b" l="l" r="r" t="t"/>
              <a:pathLst>
                <a:path extrusionOk="0" h="2" w="76">
                  <a:moveTo>
                    <a:pt x="56" y="0"/>
                  </a:moveTo>
                  <a:lnTo>
                    <a:pt x="56" y="0"/>
                  </a:lnTo>
                  <a:cubicBezTo>
                    <a:pt x="76" y="2"/>
                    <a:pt x="0" y="0"/>
                    <a:pt x="40" y="2"/>
                  </a:cubicBezTo>
                  <a:cubicBezTo>
                    <a:pt x="76" y="2"/>
                    <a:pt x="61" y="1"/>
                    <a:pt x="56"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6" name="Google Shape;546;p17"/>
            <p:cNvSpPr/>
            <p:nvPr/>
          </p:nvSpPr>
          <p:spPr>
            <a:xfrm>
              <a:off x="8023225" y="2782888"/>
              <a:ext cx="26988" cy="1587"/>
            </a:xfrm>
            <a:custGeom>
              <a:rect b="b" l="l" r="r" t="t"/>
              <a:pathLst>
                <a:path extrusionOk="0" h="1" w="14">
                  <a:moveTo>
                    <a:pt x="14" y="0"/>
                  </a:moveTo>
                  <a:lnTo>
                    <a:pt x="14" y="0"/>
                  </a:lnTo>
                  <a:cubicBezTo>
                    <a:pt x="9" y="0"/>
                    <a:pt x="5" y="0"/>
                    <a:pt x="0" y="1"/>
                  </a:cubicBezTo>
                  <a:lnTo>
                    <a:pt x="14"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7" name="Google Shape;547;p17"/>
            <p:cNvSpPr/>
            <p:nvPr/>
          </p:nvSpPr>
          <p:spPr>
            <a:xfrm>
              <a:off x="8050213" y="2782888"/>
              <a:ext cx="77788" cy="1587"/>
            </a:xfrm>
            <a:custGeom>
              <a:rect b="b" l="l" r="r" t="t"/>
              <a:pathLst>
                <a:path extrusionOk="0" h="1" w="40">
                  <a:moveTo>
                    <a:pt x="0" y="0"/>
                  </a:moveTo>
                  <a:lnTo>
                    <a:pt x="0" y="0"/>
                  </a:lnTo>
                  <a:cubicBezTo>
                    <a:pt x="15" y="0"/>
                    <a:pt x="30" y="1"/>
                    <a:pt x="40" y="1"/>
                  </a:cubicBezTo>
                  <a:cubicBezTo>
                    <a:pt x="21" y="0"/>
                    <a:pt x="15"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8" name="Google Shape;548;p17"/>
            <p:cNvSpPr/>
            <p:nvPr/>
          </p:nvSpPr>
          <p:spPr>
            <a:xfrm>
              <a:off x="7715250" y="2779713"/>
              <a:ext cx="90488" cy="7937"/>
            </a:xfrm>
            <a:custGeom>
              <a:rect b="b" l="l" r="r" t="t"/>
              <a:pathLst>
                <a:path extrusionOk="0" h="3" w="47">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9" name="Google Shape;549;p17"/>
            <p:cNvSpPr/>
            <p:nvPr/>
          </p:nvSpPr>
          <p:spPr>
            <a:xfrm>
              <a:off x="6508750" y="2713038"/>
              <a:ext cx="247650" cy="6350"/>
            </a:xfrm>
            <a:custGeom>
              <a:rect b="b" l="l" r="r" t="t"/>
              <a:pathLst>
                <a:path extrusionOk="0" h="3" w="129">
                  <a:moveTo>
                    <a:pt x="0" y="0"/>
                  </a:moveTo>
                  <a:lnTo>
                    <a:pt x="0" y="0"/>
                  </a:lnTo>
                  <a:cubicBezTo>
                    <a:pt x="50" y="1"/>
                    <a:pt x="63" y="1"/>
                    <a:pt x="60" y="2"/>
                  </a:cubicBezTo>
                  <a:cubicBezTo>
                    <a:pt x="108" y="3"/>
                    <a:pt x="100" y="0"/>
                    <a:pt x="129"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0" name="Google Shape;550;p17"/>
            <p:cNvSpPr/>
            <p:nvPr/>
          </p:nvSpPr>
          <p:spPr>
            <a:xfrm>
              <a:off x="6756400" y="2713038"/>
              <a:ext cx="33338" cy="0"/>
            </a:xfrm>
            <a:custGeom>
              <a:rect b="b" l="l" r="r" t="t"/>
              <a:pathLst>
                <a:path extrusionOk="0" h="120000" w="18">
                  <a:moveTo>
                    <a:pt x="0" y="0"/>
                  </a:moveTo>
                  <a:lnTo>
                    <a:pt x="0" y="0"/>
                  </a:lnTo>
                  <a:lnTo>
                    <a:pt x="18"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1" name="Google Shape;551;p17"/>
            <p:cNvSpPr/>
            <p:nvPr/>
          </p:nvSpPr>
          <p:spPr>
            <a:xfrm>
              <a:off x="8047038" y="2820988"/>
              <a:ext cx="58738" cy="4762"/>
            </a:xfrm>
            <a:custGeom>
              <a:rect b="b" l="l" r="r" t="t"/>
              <a:pathLst>
                <a:path extrusionOk="0" h="2" w="31">
                  <a:moveTo>
                    <a:pt x="31" y="0"/>
                  </a:moveTo>
                  <a:lnTo>
                    <a:pt x="31" y="0"/>
                  </a:lnTo>
                  <a:lnTo>
                    <a:pt x="0" y="2"/>
                  </a:lnTo>
                  <a:lnTo>
                    <a:pt x="11" y="2"/>
                  </a:lnTo>
                  <a:lnTo>
                    <a:pt x="31"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2" name="Google Shape;552;p17"/>
            <p:cNvSpPr/>
            <p:nvPr/>
          </p:nvSpPr>
          <p:spPr>
            <a:xfrm>
              <a:off x="6348413" y="2711451"/>
              <a:ext cx="82550" cy="1587"/>
            </a:xfrm>
            <a:custGeom>
              <a:rect b="b" l="l" r="r" t="t"/>
              <a:pathLst>
                <a:path extrusionOk="0" h="1" w="43">
                  <a:moveTo>
                    <a:pt x="9" y="1"/>
                  </a:moveTo>
                  <a:lnTo>
                    <a:pt x="9" y="1"/>
                  </a:lnTo>
                  <a:cubicBezTo>
                    <a:pt x="18" y="1"/>
                    <a:pt x="33" y="1"/>
                    <a:pt x="41" y="1"/>
                  </a:cubicBezTo>
                  <a:cubicBezTo>
                    <a:pt x="43" y="0"/>
                    <a:pt x="0" y="1"/>
                    <a:pt x="9"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3" name="Google Shape;553;p17"/>
            <p:cNvSpPr/>
            <p:nvPr/>
          </p:nvSpPr>
          <p:spPr>
            <a:xfrm>
              <a:off x="6734175" y="2771775"/>
              <a:ext cx="96838" cy="6350"/>
            </a:xfrm>
            <a:custGeom>
              <a:rect b="b" l="l" r="r" t="t"/>
              <a:pathLst>
                <a:path extrusionOk="0" h="3" w="50">
                  <a:moveTo>
                    <a:pt x="0" y="2"/>
                  </a:moveTo>
                  <a:lnTo>
                    <a:pt x="0" y="2"/>
                  </a:lnTo>
                  <a:cubicBezTo>
                    <a:pt x="6" y="3"/>
                    <a:pt x="37" y="2"/>
                    <a:pt x="50" y="3"/>
                  </a:cubicBezTo>
                  <a:cubicBezTo>
                    <a:pt x="32" y="2"/>
                    <a:pt x="17"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4" name="Google Shape;554;p17"/>
            <p:cNvSpPr/>
            <p:nvPr/>
          </p:nvSpPr>
          <p:spPr>
            <a:xfrm>
              <a:off x="6091238" y="2722563"/>
              <a:ext cx="95250" cy="7937"/>
            </a:xfrm>
            <a:custGeom>
              <a:rect b="b" l="l" r="r" t="t"/>
              <a:pathLst>
                <a:path extrusionOk="0" h="4" w="49">
                  <a:moveTo>
                    <a:pt x="0" y="1"/>
                  </a:moveTo>
                  <a:lnTo>
                    <a:pt x="0" y="1"/>
                  </a:lnTo>
                  <a:cubicBezTo>
                    <a:pt x="10" y="2"/>
                    <a:pt x="24" y="2"/>
                    <a:pt x="18" y="4"/>
                  </a:cubicBezTo>
                  <a:cubicBezTo>
                    <a:pt x="31" y="3"/>
                    <a:pt x="4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5" name="Google Shape;555;p17"/>
            <p:cNvSpPr/>
            <p:nvPr/>
          </p:nvSpPr>
          <p:spPr>
            <a:xfrm>
              <a:off x="6559550" y="2773363"/>
              <a:ext cx="80963" cy="3175"/>
            </a:xfrm>
            <a:custGeom>
              <a:rect b="b" l="l" r="r" t="t"/>
              <a:pathLst>
                <a:path extrusionOk="0" h="1" w="42">
                  <a:moveTo>
                    <a:pt x="0" y="1"/>
                  </a:moveTo>
                  <a:lnTo>
                    <a:pt x="0" y="1"/>
                  </a:lnTo>
                  <a:lnTo>
                    <a:pt x="8" y="1"/>
                  </a:lnTo>
                  <a:lnTo>
                    <a:pt x="42" y="0"/>
                  </a:lnTo>
                  <a:lnTo>
                    <a:pt x="0"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6" name="Google Shape;556;p17"/>
            <p:cNvSpPr/>
            <p:nvPr/>
          </p:nvSpPr>
          <p:spPr>
            <a:xfrm>
              <a:off x="6640513" y="2806700"/>
              <a:ext cx="227013" cy="15875"/>
            </a:xfrm>
            <a:custGeom>
              <a:rect b="b" l="l" r="r" t="t"/>
              <a:pathLst>
                <a:path extrusionOk="0" h="7" w="118">
                  <a:moveTo>
                    <a:pt x="80" y="7"/>
                  </a:moveTo>
                  <a:lnTo>
                    <a:pt x="80" y="7"/>
                  </a:lnTo>
                  <a:cubicBezTo>
                    <a:pt x="118" y="5"/>
                    <a:pt x="19" y="3"/>
                    <a:pt x="85" y="1"/>
                  </a:cubicBezTo>
                  <a:cubicBezTo>
                    <a:pt x="0" y="0"/>
                    <a:pt x="92" y="4"/>
                    <a:pt x="29" y="4"/>
                  </a:cubicBezTo>
                  <a:cubicBezTo>
                    <a:pt x="66" y="4"/>
                    <a:pt x="84" y="6"/>
                    <a:pt x="80"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7" name="Google Shape;557;p17"/>
            <p:cNvSpPr/>
            <p:nvPr/>
          </p:nvSpPr>
          <p:spPr>
            <a:xfrm>
              <a:off x="6661150" y="2814638"/>
              <a:ext cx="34925" cy="1587"/>
            </a:xfrm>
            <a:custGeom>
              <a:rect b="b" l="l" r="r" t="t"/>
              <a:pathLst>
                <a:path extrusionOk="0" h="1" w="18">
                  <a:moveTo>
                    <a:pt x="18" y="1"/>
                  </a:moveTo>
                  <a:lnTo>
                    <a:pt x="18" y="1"/>
                  </a:lnTo>
                  <a:lnTo>
                    <a:pt x="0" y="0"/>
                  </a:lnTo>
                  <a:lnTo>
                    <a:pt x="18"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8" name="Google Shape;558;p17"/>
            <p:cNvSpPr/>
            <p:nvPr/>
          </p:nvSpPr>
          <p:spPr>
            <a:xfrm>
              <a:off x="5661025" y="2789238"/>
              <a:ext cx="23813" cy="1587"/>
            </a:xfrm>
            <a:custGeom>
              <a:rect b="b" l="l" r="r" t="t"/>
              <a:pathLst>
                <a:path extrusionOk="0" h="1" w="13">
                  <a:moveTo>
                    <a:pt x="0" y="1"/>
                  </a:moveTo>
                  <a:lnTo>
                    <a:pt x="0" y="1"/>
                  </a:lnTo>
                  <a:lnTo>
                    <a:pt x="13" y="0"/>
                  </a:lnTo>
                  <a:lnTo>
                    <a:pt x="0"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9" name="Google Shape;559;p17"/>
            <p:cNvSpPr/>
            <p:nvPr/>
          </p:nvSpPr>
          <p:spPr>
            <a:xfrm>
              <a:off x="6162675" y="2814638"/>
              <a:ext cx="258763" cy="7937"/>
            </a:xfrm>
            <a:custGeom>
              <a:rect b="b" l="l" r="r" t="t"/>
              <a:pathLst>
                <a:path extrusionOk="0" h="4" w="135">
                  <a:moveTo>
                    <a:pt x="77" y="2"/>
                  </a:moveTo>
                  <a:lnTo>
                    <a:pt x="77" y="2"/>
                  </a:lnTo>
                  <a:lnTo>
                    <a:pt x="135" y="0"/>
                  </a:lnTo>
                  <a:cubicBezTo>
                    <a:pt x="96" y="1"/>
                    <a:pt x="0" y="1"/>
                    <a:pt x="6" y="4"/>
                  </a:cubicBezTo>
                  <a:cubicBezTo>
                    <a:pt x="37" y="4"/>
                    <a:pt x="75" y="4"/>
                    <a:pt x="90" y="3"/>
                  </a:cubicBezTo>
                  <a:lnTo>
                    <a:pt x="77"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0" name="Google Shape;560;p17"/>
            <p:cNvSpPr/>
            <p:nvPr/>
          </p:nvSpPr>
          <p:spPr>
            <a:xfrm>
              <a:off x="5019675" y="2713038"/>
              <a:ext cx="73025" cy="4762"/>
            </a:xfrm>
            <a:custGeom>
              <a:rect b="b" l="l" r="r" t="t"/>
              <a:pathLst>
                <a:path extrusionOk="0" h="2" w="38">
                  <a:moveTo>
                    <a:pt x="13" y="1"/>
                  </a:moveTo>
                  <a:lnTo>
                    <a:pt x="13" y="1"/>
                  </a:lnTo>
                  <a:lnTo>
                    <a:pt x="38" y="0"/>
                  </a:lnTo>
                  <a:lnTo>
                    <a:pt x="7" y="0"/>
                  </a:lnTo>
                  <a:cubicBezTo>
                    <a:pt x="16" y="0"/>
                    <a:pt x="0" y="2"/>
                    <a:pt x="13"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1" name="Google Shape;561;p17"/>
            <p:cNvSpPr/>
            <p:nvPr/>
          </p:nvSpPr>
          <p:spPr>
            <a:xfrm>
              <a:off x="5021263" y="2713038"/>
              <a:ext cx="11113" cy="0"/>
            </a:xfrm>
            <a:custGeom>
              <a:rect b="b" l="l" r="r" t="t"/>
              <a:pathLst>
                <a:path extrusionOk="0" h="120000" w="6">
                  <a:moveTo>
                    <a:pt x="0" y="0"/>
                  </a:moveTo>
                  <a:lnTo>
                    <a:pt x="0" y="0"/>
                  </a:lnTo>
                  <a:lnTo>
                    <a:pt x="6"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2" name="Google Shape;562;p17"/>
            <p:cNvSpPr/>
            <p:nvPr/>
          </p:nvSpPr>
          <p:spPr>
            <a:xfrm>
              <a:off x="5864225" y="2784475"/>
              <a:ext cx="101600" cy="4762"/>
            </a:xfrm>
            <a:custGeom>
              <a:rect b="b" l="l" r="r" t="t"/>
              <a:pathLst>
                <a:path extrusionOk="0" h="2" w="53">
                  <a:moveTo>
                    <a:pt x="3" y="2"/>
                  </a:moveTo>
                  <a:lnTo>
                    <a:pt x="3" y="2"/>
                  </a:lnTo>
                  <a:cubicBezTo>
                    <a:pt x="21" y="2"/>
                    <a:pt x="36" y="2"/>
                    <a:pt x="53" y="1"/>
                  </a:cubicBezTo>
                  <a:cubicBezTo>
                    <a:pt x="46" y="1"/>
                    <a:pt x="0" y="0"/>
                    <a:pt x="3"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3" name="Google Shape;563;p17"/>
            <p:cNvSpPr/>
            <p:nvPr/>
          </p:nvSpPr>
          <p:spPr>
            <a:xfrm>
              <a:off x="4703763" y="2722563"/>
              <a:ext cx="84138" cy="1587"/>
            </a:xfrm>
            <a:custGeom>
              <a:rect b="b" l="l" r="r" t="t"/>
              <a:pathLst>
                <a:path extrusionOk="0" h="1" w="44">
                  <a:moveTo>
                    <a:pt x="3" y="1"/>
                  </a:moveTo>
                  <a:lnTo>
                    <a:pt x="3" y="1"/>
                  </a:lnTo>
                  <a:lnTo>
                    <a:pt x="44" y="0"/>
                  </a:lnTo>
                  <a:lnTo>
                    <a:pt x="0" y="0"/>
                  </a:lnTo>
                  <a:lnTo>
                    <a:pt x="3"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4" name="Google Shape;564;p17"/>
            <p:cNvSpPr/>
            <p:nvPr/>
          </p:nvSpPr>
          <p:spPr>
            <a:xfrm>
              <a:off x="4264025" y="2713038"/>
              <a:ext cx="77788" cy="4762"/>
            </a:xfrm>
            <a:custGeom>
              <a:rect b="b" l="l" r="r" t="t"/>
              <a:pathLst>
                <a:path extrusionOk="0" h="2" w="41">
                  <a:moveTo>
                    <a:pt x="41" y="1"/>
                  </a:moveTo>
                  <a:lnTo>
                    <a:pt x="41" y="1"/>
                  </a:lnTo>
                  <a:lnTo>
                    <a:pt x="34" y="0"/>
                  </a:lnTo>
                  <a:lnTo>
                    <a:pt x="0" y="1"/>
                  </a:lnTo>
                  <a:lnTo>
                    <a:pt x="7" y="2"/>
                  </a:lnTo>
                  <a:lnTo>
                    <a:pt x="4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5" name="Google Shape;565;p17"/>
            <p:cNvSpPr/>
            <p:nvPr/>
          </p:nvSpPr>
          <p:spPr>
            <a:xfrm>
              <a:off x="4800600" y="2822575"/>
              <a:ext cx="117475" cy="7937"/>
            </a:xfrm>
            <a:custGeom>
              <a:rect b="b" l="l" r="r" t="t"/>
              <a:pathLst>
                <a:path extrusionOk="0" h="3" w="61">
                  <a:moveTo>
                    <a:pt x="11" y="2"/>
                  </a:moveTo>
                  <a:lnTo>
                    <a:pt x="11" y="2"/>
                  </a:lnTo>
                  <a:cubicBezTo>
                    <a:pt x="39" y="3"/>
                    <a:pt x="61" y="0"/>
                    <a:pt x="54" y="0"/>
                  </a:cubicBezTo>
                  <a:lnTo>
                    <a:pt x="0" y="0"/>
                  </a:lnTo>
                  <a:cubicBezTo>
                    <a:pt x="13" y="2"/>
                    <a:pt x="15" y="0"/>
                    <a:pt x="46" y="0"/>
                  </a:cubicBezTo>
                  <a:lnTo>
                    <a:pt x="11"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6" name="Google Shape;566;p17"/>
            <p:cNvSpPr/>
            <p:nvPr/>
          </p:nvSpPr>
          <p:spPr>
            <a:xfrm>
              <a:off x="187325" y="2714625"/>
              <a:ext cx="1925638" cy="31750"/>
            </a:xfrm>
            <a:custGeom>
              <a:rect b="b" l="l" r="r" t="t"/>
              <a:pathLst>
                <a:path extrusionOk="0" h="14" w="100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7" name="Google Shape;567;p17"/>
            <p:cNvSpPr/>
            <p:nvPr/>
          </p:nvSpPr>
          <p:spPr>
            <a:xfrm>
              <a:off x="1947862" y="2735263"/>
              <a:ext cx="47625" cy="0"/>
            </a:xfrm>
            <a:custGeom>
              <a:rect b="b" l="l" r="r" t="t"/>
              <a:pathLst>
                <a:path extrusionOk="0" h="120000" w="25">
                  <a:moveTo>
                    <a:pt x="0" y="0"/>
                  </a:moveTo>
                  <a:lnTo>
                    <a:pt x="0" y="0"/>
                  </a:lnTo>
                  <a:lnTo>
                    <a:pt x="25" y="0"/>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8" name="Google Shape;568;p17"/>
            <p:cNvSpPr/>
            <p:nvPr/>
          </p:nvSpPr>
          <p:spPr>
            <a:xfrm>
              <a:off x="112712" y="2724150"/>
              <a:ext cx="74613" cy="0"/>
            </a:xfrm>
            <a:custGeom>
              <a:rect b="b" l="l" r="r" t="t"/>
              <a:pathLst>
                <a:path extrusionOk="0" h="120000" w="39">
                  <a:moveTo>
                    <a:pt x="0" y="0"/>
                  </a:moveTo>
                  <a:lnTo>
                    <a:pt x="0" y="0"/>
                  </a:lnTo>
                  <a:lnTo>
                    <a:pt x="39" y="0"/>
                  </a:lnTo>
                  <a:cubicBezTo>
                    <a:pt x="27" y="0"/>
                    <a:pt x="14"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9" name="Google Shape;569;p17"/>
            <p:cNvSpPr/>
            <p:nvPr/>
          </p:nvSpPr>
          <p:spPr>
            <a:xfrm>
              <a:off x="2187575" y="2717800"/>
              <a:ext cx="176213" cy="6350"/>
            </a:xfrm>
            <a:custGeom>
              <a:rect b="b" l="l" r="r" t="t"/>
              <a:pathLst>
                <a:path extrusionOk="0" h="3" w="92">
                  <a:moveTo>
                    <a:pt x="71" y="3"/>
                  </a:moveTo>
                  <a:lnTo>
                    <a:pt x="71" y="3"/>
                  </a:lnTo>
                  <a:cubicBezTo>
                    <a:pt x="47" y="2"/>
                    <a:pt x="88" y="1"/>
                    <a:pt x="92" y="0"/>
                  </a:cubicBezTo>
                  <a:lnTo>
                    <a:pt x="8" y="1"/>
                  </a:lnTo>
                  <a:cubicBezTo>
                    <a:pt x="8" y="1"/>
                    <a:pt x="0" y="2"/>
                    <a:pt x="2" y="3"/>
                  </a:cubicBezTo>
                  <a:lnTo>
                    <a:pt x="71"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0" name="Google Shape;570;p17"/>
            <p:cNvSpPr/>
            <p:nvPr/>
          </p:nvSpPr>
          <p:spPr>
            <a:xfrm>
              <a:off x="2112962" y="2714625"/>
              <a:ext cx="90488" cy="4762"/>
            </a:xfrm>
            <a:custGeom>
              <a:rect b="b" l="l" r="r" t="t"/>
              <a:pathLst>
                <a:path extrusionOk="0" h="2" w="47">
                  <a:moveTo>
                    <a:pt x="22" y="0"/>
                  </a:moveTo>
                  <a:lnTo>
                    <a:pt x="22" y="0"/>
                  </a:lnTo>
                  <a:cubicBezTo>
                    <a:pt x="19" y="1"/>
                    <a:pt x="11" y="1"/>
                    <a:pt x="0" y="2"/>
                  </a:cubicBezTo>
                  <a:lnTo>
                    <a:pt x="47" y="2"/>
                  </a:lnTo>
                  <a:cubicBezTo>
                    <a:pt x="47" y="1"/>
                    <a:pt x="41" y="0"/>
                    <a:pt x="2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1" name="Google Shape;571;p17"/>
            <p:cNvSpPr/>
            <p:nvPr/>
          </p:nvSpPr>
          <p:spPr>
            <a:xfrm>
              <a:off x="2101850" y="2811463"/>
              <a:ext cx="71438" cy="3175"/>
            </a:xfrm>
            <a:custGeom>
              <a:rect b="b" l="l" r="r" t="t"/>
              <a:pathLst>
                <a:path extrusionOk="0" h="1" w="37">
                  <a:moveTo>
                    <a:pt x="37" y="0"/>
                  </a:moveTo>
                  <a:lnTo>
                    <a:pt x="37" y="0"/>
                  </a:lnTo>
                  <a:lnTo>
                    <a:pt x="22" y="1"/>
                  </a:lnTo>
                  <a:lnTo>
                    <a:pt x="0" y="1"/>
                  </a:lnTo>
                  <a:lnTo>
                    <a:pt x="3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2" name="Google Shape;572;p17"/>
            <p:cNvSpPr/>
            <p:nvPr/>
          </p:nvSpPr>
          <p:spPr>
            <a:xfrm>
              <a:off x="1724025" y="2805113"/>
              <a:ext cx="120650" cy="4762"/>
            </a:xfrm>
            <a:custGeom>
              <a:rect b="b" l="l" r="r" t="t"/>
              <a:pathLst>
                <a:path extrusionOk="0" h="2" w="63">
                  <a:moveTo>
                    <a:pt x="0" y="0"/>
                  </a:moveTo>
                  <a:lnTo>
                    <a:pt x="0" y="0"/>
                  </a:lnTo>
                  <a:cubicBezTo>
                    <a:pt x="18" y="2"/>
                    <a:pt x="52" y="1"/>
                    <a:pt x="63" y="0"/>
                  </a:cubicBezTo>
                  <a:cubicBezTo>
                    <a:pt x="24" y="0"/>
                    <a:pt x="41"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3" name="Google Shape;573;p17"/>
            <p:cNvSpPr/>
            <p:nvPr/>
          </p:nvSpPr>
          <p:spPr>
            <a:xfrm>
              <a:off x="1744662" y="2833688"/>
              <a:ext cx="73025" cy="3175"/>
            </a:xfrm>
            <a:custGeom>
              <a:rect b="b" l="l" r="r" t="t"/>
              <a:pathLst>
                <a:path extrusionOk="0" h="1" w="38">
                  <a:moveTo>
                    <a:pt x="38" y="0"/>
                  </a:moveTo>
                  <a:lnTo>
                    <a:pt x="38" y="0"/>
                  </a:lnTo>
                  <a:lnTo>
                    <a:pt x="0" y="1"/>
                  </a:lnTo>
                  <a:lnTo>
                    <a:pt x="3" y="1"/>
                  </a:lnTo>
                  <a:lnTo>
                    <a:pt x="38"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4" name="Google Shape;574;p17"/>
            <p:cNvSpPr/>
            <p:nvPr/>
          </p:nvSpPr>
          <p:spPr>
            <a:xfrm>
              <a:off x="-474663" y="2741613"/>
              <a:ext cx="34925" cy="0"/>
            </a:xfrm>
            <a:custGeom>
              <a:rect b="b" l="l" r="r" t="t"/>
              <a:pathLst>
                <a:path extrusionOk="0" h="120000" w="18">
                  <a:moveTo>
                    <a:pt x="18" y="0"/>
                  </a:moveTo>
                  <a:lnTo>
                    <a:pt x="18" y="0"/>
                  </a:lnTo>
                  <a:lnTo>
                    <a:pt x="0" y="0"/>
                  </a:lnTo>
                  <a:lnTo>
                    <a:pt x="18"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5" name="Google Shape;575;p17"/>
            <p:cNvSpPr/>
            <p:nvPr/>
          </p:nvSpPr>
          <p:spPr>
            <a:xfrm>
              <a:off x="-947738" y="2725738"/>
              <a:ext cx="1239838" cy="19050"/>
            </a:xfrm>
            <a:custGeom>
              <a:rect b="b" l="l" r="r" t="t"/>
              <a:pathLst>
                <a:path extrusionOk="0" h="8" w="647">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6" name="Google Shape;576;p17"/>
            <p:cNvSpPr/>
            <p:nvPr/>
          </p:nvSpPr>
          <p:spPr>
            <a:xfrm>
              <a:off x="-1944688" y="2741613"/>
              <a:ext cx="4763" cy="0"/>
            </a:xfrm>
            <a:custGeom>
              <a:rect b="b" l="l" r="r" t="t"/>
              <a:pathLst>
                <a:path extrusionOk="0" h="120000" w="2">
                  <a:moveTo>
                    <a:pt x="1" y="0"/>
                  </a:moveTo>
                  <a:lnTo>
                    <a:pt x="1" y="0"/>
                  </a:lnTo>
                  <a:lnTo>
                    <a:pt x="2" y="0"/>
                  </a:lnTo>
                  <a:cubicBezTo>
                    <a:pt x="0" y="0"/>
                    <a:pt x="0"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7" name="Google Shape;577;p17"/>
            <p:cNvSpPr/>
            <p:nvPr/>
          </p:nvSpPr>
          <p:spPr>
            <a:xfrm>
              <a:off x="-1939925" y="2735263"/>
              <a:ext cx="173038" cy="6350"/>
            </a:xfrm>
            <a:custGeom>
              <a:rect b="b" l="l" r="r" t="t"/>
              <a:pathLst>
                <a:path extrusionOk="0" h="3" w="90">
                  <a:moveTo>
                    <a:pt x="36" y="3"/>
                  </a:moveTo>
                  <a:lnTo>
                    <a:pt x="36" y="3"/>
                  </a:lnTo>
                  <a:lnTo>
                    <a:pt x="90" y="0"/>
                  </a:lnTo>
                  <a:lnTo>
                    <a:pt x="6" y="1"/>
                  </a:lnTo>
                  <a:lnTo>
                    <a:pt x="0" y="3"/>
                  </a:lnTo>
                  <a:cubicBezTo>
                    <a:pt x="8" y="2"/>
                    <a:pt x="37" y="1"/>
                    <a:pt x="48" y="2"/>
                  </a:cubicBezTo>
                  <a:lnTo>
                    <a:pt x="36"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8" name="Google Shape;578;p17"/>
            <p:cNvSpPr/>
            <p:nvPr/>
          </p:nvSpPr>
          <p:spPr>
            <a:xfrm>
              <a:off x="-1773238" y="2733675"/>
              <a:ext cx="123825" cy="12700"/>
            </a:xfrm>
            <a:custGeom>
              <a:rect b="b" l="l" r="r" t="t"/>
              <a:pathLst>
                <a:path extrusionOk="0" h="6" w="65">
                  <a:moveTo>
                    <a:pt x="65" y="0"/>
                  </a:moveTo>
                  <a:lnTo>
                    <a:pt x="65" y="0"/>
                  </a:lnTo>
                  <a:cubicBezTo>
                    <a:pt x="22" y="1"/>
                    <a:pt x="25" y="3"/>
                    <a:pt x="48" y="4"/>
                  </a:cubicBezTo>
                  <a:cubicBezTo>
                    <a:pt x="8" y="5"/>
                    <a:pt x="27" y="1"/>
                    <a:pt x="0" y="4"/>
                  </a:cubicBezTo>
                  <a:cubicBezTo>
                    <a:pt x="1" y="6"/>
                    <a:pt x="50" y="5"/>
                    <a:pt x="61" y="4"/>
                  </a:cubicBezTo>
                  <a:lnTo>
                    <a:pt x="65"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9" name="Google Shape;579;p17"/>
            <p:cNvSpPr/>
            <p:nvPr/>
          </p:nvSpPr>
          <p:spPr>
            <a:xfrm>
              <a:off x="-1057275" y="2735263"/>
              <a:ext cx="57150" cy="3175"/>
            </a:xfrm>
            <a:custGeom>
              <a:rect b="b" l="l" r="r" t="t"/>
              <a:pathLst>
                <a:path extrusionOk="0" h="1" w="30">
                  <a:moveTo>
                    <a:pt x="12" y="0"/>
                  </a:moveTo>
                  <a:lnTo>
                    <a:pt x="12" y="0"/>
                  </a:lnTo>
                  <a:lnTo>
                    <a:pt x="0" y="1"/>
                  </a:lnTo>
                  <a:lnTo>
                    <a:pt x="30" y="1"/>
                  </a:lnTo>
                  <a:lnTo>
                    <a:pt x="12"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0" name="Google Shape;580;p17"/>
            <p:cNvSpPr/>
            <p:nvPr/>
          </p:nvSpPr>
          <p:spPr>
            <a:xfrm>
              <a:off x="-1116013" y="2738438"/>
              <a:ext cx="58738" cy="3175"/>
            </a:xfrm>
            <a:custGeom>
              <a:rect b="b" l="l" r="r" t="t"/>
              <a:pathLst>
                <a:path extrusionOk="0" h="2" w="30">
                  <a:moveTo>
                    <a:pt x="30" y="0"/>
                  </a:moveTo>
                  <a:lnTo>
                    <a:pt x="30" y="0"/>
                  </a:lnTo>
                  <a:lnTo>
                    <a:pt x="0" y="0"/>
                  </a:lnTo>
                  <a:cubicBezTo>
                    <a:pt x="2" y="0"/>
                    <a:pt x="4" y="1"/>
                    <a:pt x="9" y="2"/>
                  </a:cubicBezTo>
                  <a:lnTo>
                    <a:pt x="3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1" name="Google Shape;581;p17"/>
            <p:cNvSpPr/>
            <p:nvPr/>
          </p:nvSpPr>
          <p:spPr>
            <a:xfrm>
              <a:off x="-1349375" y="2735263"/>
              <a:ext cx="84138" cy="0"/>
            </a:xfrm>
            <a:custGeom>
              <a:rect b="b" l="l" r="r" t="t"/>
              <a:pathLst>
                <a:path extrusionOk="0" h="120000" w="44">
                  <a:moveTo>
                    <a:pt x="44" y="0"/>
                  </a:moveTo>
                  <a:lnTo>
                    <a:pt x="44" y="0"/>
                  </a:lnTo>
                  <a:lnTo>
                    <a:pt x="0" y="0"/>
                  </a:lnTo>
                  <a:lnTo>
                    <a:pt x="44"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2" name="Google Shape;582;p17"/>
            <p:cNvSpPr/>
            <p:nvPr/>
          </p:nvSpPr>
          <p:spPr>
            <a:xfrm>
              <a:off x="-1265238" y="2735263"/>
              <a:ext cx="65088" cy="3175"/>
            </a:xfrm>
            <a:custGeom>
              <a:rect b="b" l="l" r="r" t="t"/>
              <a:pathLst>
                <a:path extrusionOk="0" h="1" w="34">
                  <a:moveTo>
                    <a:pt x="34" y="1"/>
                  </a:moveTo>
                  <a:lnTo>
                    <a:pt x="34" y="1"/>
                  </a:lnTo>
                  <a:lnTo>
                    <a:pt x="33" y="0"/>
                  </a:lnTo>
                  <a:lnTo>
                    <a:pt x="0" y="0"/>
                  </a:lnTo>
                  <a:lnTo>
                    <a:pt x="34"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3" name="Google Shape;583;p17"/>
            <p:cNvSpPr/>
            <p:nvPr/>
          </p:nvSpPr>
          <p:spPr>
            <a:xfrm>
              <a:off x="-1219200" y="2728913"/>
              <a:ext cx="103188" cy="9525"/>
            </a:xfrm>
            <a:custGeom>
              <a:rect b="b" l="l" r="r" t="t"/>
              <a:pathLst>
                <a:path extrusionOk="0" h="4" w="54">
                  <a:moveTo>
                    <a:pt x="54" y="4"/>
                  </a:moveTo>
                  <a:lnTo>
                    <a:pt x="54" y="4"/>
                  </a:lnTo>
                  <a:cubicBezTo>
                    <a:pt x="49" y="2"/>
                    <a:pt x="43" y="0"/>
                    <a:pt x="0" y="1"/>
                  </a:cubicBezTo>
                  <a:lnTo>
                    <a:pt x="9" y="3"/>
                  </a:lnTo>
                  <a:lnTo>
                    <a:pt x="54"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4" name="Google Shape;584;p17"/>
            <p:cNvSpPr/>
            <p:nvPr/>
          </p:nvSpPr>
          <p:spPr>
            <a:xfrm>
              <a:off x="1225550" y="2830513"/>
              <a:ext cx="73025" cy="3175"/>
            </a:xfrm>
            <a:custGeom>
              <a:rect b="b" l="l" r="r" t="t"/>
              <a:pathLst>
                <a:path extrusionOk="0" h="2" w="38">
                  <a:moveTo>
                    <a:pt x="34" y="0"/>
                  </a:moveTo>
                  <a:lnTo>
                    <a:pt x="34" y="0"/>
                  </a:lnTo>
                  <a:lnTo>
                    <a:pt x="0" y="1"/>
                  </a:lnTo>
                  <a:lnTo>
                    <a:pt x="4" y="2"/>
                  </a:lnTo>
                  <a:lnTo>
                    <a:pt x="38" y="1"/>
                  </a:lnTo>
                  <a:lnTo>
                    <a:pt x="34"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5" name="Google Shape;585;p17"/>
            <p:cNvSpPr/>
            <p:nvPr/>
          </p:nvSpPr>
          <p:spPr>
            <a:xfrm>
              <a:off x="874712" y="2827338"/>
              <a:ext cx="39688" cy="3175"/>
            </a:xfrm>
            <a:custGeom>
              <a:rect b="b" l="l" r="r" t="t"/>
              <a:pathLst>
                <a:path extrusionOk="0" h="1" w="21">
                  <a:moveTo>
                    <a:pt x="21" y="0"/>
                  </a:moveTo>
                  <a:lnTo>
                    <a:pt x="21" y="0"/>
                  </a:lnTo>
                  <a:lnTo>
                    <a:pt x="0" y="1"/>
                  </a:lnTo>
                  <a:cubicBezTo>
                    <a:pt x="9" y="1"/>
                    <a:pt x="16" y="1"/>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6" name="Google Shape;586;p17"/>
            <p:cNvSpPr/>
            <p:nvPr/>
          </p:nvSpPr>
          <p:spPr>
            <a:xfrm>
              <a:off x="417512" y="2827338"/>
              <a:ext cx="457200" cy="31750"/>
            </a:xfrm>
            <a:custGeom>
              <a:rect b="b" l="l" r="r" t="t"/>
              <a:pathLst>
                <a:path extrusionOk="0" h="14" w="238">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7" name="Google Shape;587;p17"/>
            <p:cNvSpPr/>
            <p:nvPr/>
          </p:nvSpPr>
          <p:spPr>
            <a:xfrm>
              <a:off x="755650" y="2859087"/>
              <a:ext cx="68263" cy="4762"/>
            </a:xfrm>
            <a:custGeom>
              <a:rect b="b" l="l" r="r" t="t"/>
              <a:pathLst>
                <a:path extrusionOk="0" h="2" w="36">
                  <a:moveTo>
                    <a:pt x="0" y="1"/>
                  </a:moveTo>
                  <a:lnTo>
                    <a:pt x="0" y="1"/>
                  </a:lnTo>
                  <a:cubicBezTo>
                    <a:pt x="19" y="2"/>
                    <a:pt x="24" y="1"/>
                    <a:pt x="36" y="1"/>
                  </a:cubicBezTo>
                  <a:cubicBezTo>
                    <a:pt x="33" y="0"/>
                    <a:pt x="15" y="1"/>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8" name="Google Shape;588;p17"/>
            <p:cNvSpPr/>
            <p:nvPr/>
          </p:nvSpPr>
          <p:spPr>
            <a:xfrm>
              <a:off x="-133350" y="2798763"/>
              <a:ext cx="111125" cy="4762"/>
            </a:xfrm>
            <a:custGeom>
              <a:rect b="b" l="l" r="r" t="t"/>
              <a:pathLst>
                <a:path extrusionOk="0" h="2" w="58">
                  <a:moveTo>
                    <a:pt x="37" y="0"/>
                  </a:moveTo>
                  <a:lnTo>
                    <a:pt x="37" y="0"/>
                  </a:lnTo>
                  <a:cubicBezTo>
                    <a:pt x="34" y="1"/>
                    <a:pt x="0" y="1"/>
                    <a:pt x="7" y="2"/>
                  </a:cubicBezTo>
                  <a:lnTo>
                    <a:pt x="58" y="2"/>
                  </a:lnTo>
                  <a:cubicBezTo>
                    <a:pt x="46" y="2"/>
                    <a:pt x="42" y="1"/>
                    <a:pt x="3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9" name="Google Shape;589;p17"/>
            <p:cNvSpPr/>
            <p:nvPr/>
          </p:nvSpPr>
          <p:spPr>
            <a:xfrm>
              <a:off x="-22225" y="2800350"/>
              <a:ext cx="44450" cy="3175"/>
            </a:xfrm>
            <a:custGeom>
              <a:rect b="b" l="l" r="r" t="t"/>
              <a:pathLst>
                <a:path extrusionOk="0" h="1" w="23">
                  <a:moveTo>
                    <a:pt x="23" y="0"/>
                  </a:moveTo>
                  <a:lnTo>
                    <a:pt x="23" y="0"/>
                  </a:lnTo>
                  <a:lnTo>
                    <a:pt x="0" y="1"/>
                  </a:lnTo>
                  <a:cubicBezTo>
                    <a:pt x="6" y="1"/>
                    <a:pt x="13"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90" name="Google Shape;590;p17"/>
            <p:cNvSpPr/>
            <p:nvPr/>
          </p:nvSpPr>
          <p:spPr>
            <a:xfrm>
              <a:off x="-66675" y="2798763"/>
              <a:ext cx="6350" cy="0"/>
            </a:xfrm>
            <a:custGeom>
              <a:rect b="b" l="l" r="r" t="t"/>
              <a:pathLst>
                <a:path extrusionOk="0" h="120000" w="3">
                  <a:moveTo>
                    <a:pt x="0" y="0"/>
                  </a:moveTo>
                  <a:lnTo>
                    <a:pt x="0" y="0"/>
                  </a:lnTo>
                  <a:lnTo>
                    <a:pt x="2" y="0"/>
                  </a:lnTo>
                  <a:cubicBezTo>
                    <a:pt x="3" y="0"/>
                    <a:pt x="3" y="0"/>
                    <a:pt x="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91" name="Google Shape;591;p17"/>
            <p:cNvSpPr/>
            <p:nvPr/>
          </p:nvSpPr>
          <p:spPr>
            <a:xfrm>
              <a:off x="-1566863" y="2730500"/>
              <a:ext cx="65088" cy="3175"/>
            </a:xfrm>
            <a:custGeom>
              <a:rect b="b" l="l" r="r" t="t"/>
              <a:pathLst>
                <a:path extrusionOk="0" h="1" w="34">
                  <a:moveTo>
                    <a:pt x="33" y="1"/>
                  </a:moveTo>
                  <a:lnTo>
                    <a:pt x="33" y="1"/>
                  </a:lnTo>
                  <a:cubicBezTo>
                    <a:pt x="34" y="0"/>
                    <a:pt x="12" y="1"/>
                    <a:pt x="0" y="1"/>
                  </a:cubicBezTo>
                  <a:cubicBezTo>
                    <a:pt x="9" y="1"/>
                    <a:pt x="22" y="1"/>
                    <a:pt x="33"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92" name="Google Shape;592;p17"/>
            <p:cNvSpPr/>
            <p:nvPr/>
          </p:nvSpPr>
          <p:spPr>
            <a:xfrm>
              <a:off x="-3175000" y="2740025"/>
              <a:ext cx="38100" cy="0"/>
            </a:xfrm>
            <a:custGeom>
              <a:rect b="b" l="l" r="r" t="t"/>
              <a:pathLst>
                <a:path extrusionOk="0" h="120000" w="20">
                  <a:moveTo>
                    <a:pt x="20" y="0"/>
                  </a:moveTo>
                  <a:lnTo>
                    <a:pt x="20" y="0"/>
                  </a:lnTo>
                  <a:lnTo>
                    <a:pt x="0" y="0"/>
                  </a:lnTo>
                  <a:cubicBezTo>
                    <a:pt x="7" y="0"/>
                    <a:pt x="11" y="0"/>
                    <a:pt x="2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93" name="Google Shape;593;p17"/>
            <p:cNvSpPr/>
            <p:nvPr/>
          </p:nvSpPr>
          <p:spPr>
            <a:xfrm>
              <a:off x="-3735388" y="2803525"/>
              <a:ext cx="6350" cy="1587"/>
            </a:xfrm>
            <a:custGeom>
              <a:rect b="b" l="l" r="r" t="t"/>
              <a:pathLst>
                <a:path extrusionOk="0" h="1" w="4">
                  <a:moveTo>
                    <a:pt x="4" y="0"/>
                  </a:moveTo>
                  <a:lnTo>
                    <a:pt x="4" y="0"/>
                  </a:lnTo>
                  <a:cubicBezTo>
                    <a:pt x="3" y="0"/>
                    <a:pt x="2" y="1"/>
                    <a:pt x="0" y="1"/>
                  </a:cubicBezTo>
                  <a:cubicBezTo>
                    <a:pt x="2" y="1"/>
                    <a:pt x="3" y="1"/>
                    <a:pt x="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94" name="Google Shape;594;p17"/>
            <p:cNvSpPr/>
            <p:nvPr/>
          </p:nvSpPr>
          <p:spPr>
            <a:xfrm>
              <a:off x="-3924300" y="2803525"/>
              <a:ext cx="188913" cy="3175"/>
            </a:xfrm>
            <a:custGeom>
              <a:rect b="b" l="l" r="r" t="t"/>
              <a:pathLst>
                <a:path extrusionOk="0" h="2" w="98">
                  <a:moveTo>
                    <a:pt x="98" y="1"/>
                  </a:moveTo>
                  <a:lnTo>
                    <a:pt x="98" y="1"/>
                  </a:lnTo>
                  <a:cubicBezTo>
                    <a:pt x="84" y="2"/>
                    <a:pt x="42" y="0"/>
                    <a:pt x="26" y="1"/>
                  </a:cubicBezTo>
                  <a:lnTo>
                    <a:pt x="28" y="1"/>
                  </a:lnTo>
                  <a:lnTo>
                    <a:pt x="0" y="2"/>
                  </a:lnTo>
                  <a:cubicBezTo>
                    <a:pt x="27" y="2"/>
                    <a:pt x="82" y="2"/>
                    <a:pt x="9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sp>
        <p:nvSpPr>
          <p:cNvPr id="595" name="Google Shape;595;p17"/>
          <p:cNvSpPr txBox="1"/>
          <p:nvPr>
            <p:ph idx="1" type="body"/>
          </p:nvPr>
        </p:nvSpPr>
        <p:spPr>
          <a:xfrm>
            <a:off x="1522413" y="5102525"/>
            <a:ext cx="9143999" cy="106967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0"/>
              </a:spcBef>
              <a:spcAft>
                <a:spcPts val="0"/>
              </a:spcAft>
              <a:buClr>
                <a:schemeClr val="lt1"/>
              </a:buClr>
              <a:buSzPts val="2400"/>
              <a:buNone/>
              <a:defRPr sz="2400">
                <a:solidFill>
                  <a:schemeClr val="lt1"/>
                </a:solidFill>
              </a:defRPr>
            </a:lvl1pPr>
            <a:lvl2pPr indent="-228600" lvl="1" marL="914400" algn="l">
              <a:lnSpc>
                <a:spcPct val="90000"/>
              </a:lnSpc>
              <a:spcBef>
                <a:spcPts val="600"/>
              </a:spcBef>
              <a:spcAft>
                <a:spcPts val="0"/>
              </a:spcAft>
              <a:buClr>
                <a:schemeClr val="lt1"/>
              </a:buClr>
              <a:buSzPts val="1800"/>
              <a:buNone/>
              <a:defRPr sz="1800">
                <a:solidFill>
                  <a:schemeClr val="lt1"/>
                </a:solidFill>
              </a:defRPr>
            </a:lvl2pPr>
            <a:lvl3pPr indent="-228600" lvl="2" marL="1371600" algn="l">
              <a:lnSpc>
                <a:spcPct val="90000"/>
              </a:lnSpc>
              <a:spcBef>
                <a:spcPts val="600"/>
              </a:spcBef>
              <a:spcAft>
                <a:spcPts val="0"/>
              </a:spcAft>
              <a:buClr>
                <a:schemeClr val="lt1"/>
              </a:buClr>
              <a:buSzPts val="1600"/>
              <a:buNone/>
              <a:defRPr sz="1600">
                <a:solidFill>
                  <a:schemeClr val="lt1"/>
                </a:solidFill>
              </a:defRPr>
            </a:lvl3pPr>
            <a:lvl4pPr indent="-228600" lvl="3" marL="1828800" algn="l">
              <a:lnSpc>
                <a:spcPct val="90000"/>
              </a:lnSpc>
              <a:spcBef>
                <a:spcPts val="600"/>
              </a:spcBef>
              <a:spcAft>
                <a:spcPts val="0"/>
              </a:spcAft>
              <a:buClr>
                <a:schemeClr val="lt1"/>
              </a:buClr>
              <a:buSzPts val="1400"/>
              <a:buNone/>
              <a:defRPr sz="1400">
                <a:solidFill>
                  <a:schemeClr val="lt1"/>
                </a:solidFill>
              </a:defRPr>
            </a:lvl4pPr>
            <a:lvl5pPr indent="-228600" lvl="4" marL="2286000" algn="l">
              <a:lnSpc>
                <a:spcPct val="90000"/>
              </a:lnSpc>
              <a:spcBef>
                <a:spcPts val="600"/>
              </a:spcBef>
              <a:spcAft>
                <a:spcPts val="0"/>
              </a:spcAft>
              <a:buClr>
                <a:schemeClr val="lt1"/>
              </a:buClr>
              <a:buSzPts val="1400"/>
              <a:buNone/>
              <a:defRPr sz="1400">
                <a:solidFill>
                  <a:schemeClr val="lt1"/>
                </a:solidFill>
              </a:defRPr>
            </a:lvl5pPr>
            <a:lvl6pPr indent="-228600" lvl="5" marL="2743200" algn="l">
              <a:lnSpc>
                <a:spcPct val="90000"/>
              </a:lnSpc>
              <a:spcBef>
                <a:spcPts val="600"/>
              </a:spcBef>
              <a:spcAft>
                <a:spcPts val="0"/>
              </a:spcAft>
              <a:buClr>
                <a:schemeClr val="lt1"/>
              </a:buClr>
              <a:buSzPts val="1400"/>
              <a:buNone/>
              <a:defRPr sz="1400">
                <a:solidFill>
                  <a:schemeClr val="lt1"/>
                </a:solidFill>
              </a:defRPr>
            </a:lvl6pPr>
            <a:lvl7pPr indent="-228600" lvl="6" marL="3200400" algn="l">
              <a:lnSpc>
                <a:spcPct val="90000"/>
              </a:lnSpc>
              <a:spcBef>
                <a:spcPts val="600"/>
              </a:spcBef>
              <a:spcAft>
                <a:spcPts val="0"/>
              </a:spcAft>
              <a:buClr>
                <a:schemeClr val="lt1"/>
              </a:buClr>
              <a:buSzPts val="1400"/>
              <a:buNone/>
              <a:defRPr sz="1400">
                <a:solidFill>
                  <a:schemeClr val="lt1"/>
                </a:solidFill>
              </a:defRPr>
            </a:lvl7pPr>
            <a:lvl8pPr indent="-228600" lvl="7" marL="3657600" algn="l">
              <a:lnSpc>
                <a:spcPct val="90000"/>
              </a:lnSpc>
              <a:spcBef>
                <a:spcPts val="600"/>
              </a:spcBef>
              <a:spcAft>
                <a:spcPts val="0"/>
              </a:spcAft>
              <a:buClr>
                <a:schemeClr val="lt1"/>
              </a:buClr>
              <a:buSzPts val="1400"/>
              <a:buNone/>
              <a:defRPr sz="1400">
                <a:solidFill>
                  <a:schemeClr val="lt1"/>
                </a:solidFill>
              </a:defRPr>
            </a:lvl8pPr>
            <a:lvl9pPr indent="-228600" lvl="8" marL="4114800" algn="l">
              <a:lnSpc>
                <a:spcPct val="90000"/>
              </a:lnSpc>
              <a:spcBef>
                <a:spcPts val="600"/>
              </a:spcBef>
              <a:spcAft>
                <a:spcPts val="0"/>
              </a:spcAft>
              <a:buClr>
                <a:schemeClr val="lt1"/>
              </a:buClr>
              <a:buSzPts val="1400"/>
              <a:buNone/>
              <a:defRPr sz="1400">
                <a:solidFill>
                  <a:schemeClr val="lt1"/>
                </a:solidFill>
              </a:defRPr>
            </a:lvl9pPr>
          </a:lstStyle>
          <a:p/>
        </p:txBody>
      </p:sp>
      <p:sp>
        <p:nvSpPr>
          <p:cNvPr id="596" name="Google Shape;596;p17"/>
          <p:cNvSpPr txBox="1"/>
          <p:nvPr>
            <p:ph idx="11" type="ftr"/>
          </p:nvPr>
        </p:nvSpPr>
        <p:spPr>
          <a:xfrm>
            <a:off x="1522413" y="6400801"/>
            <a:ext cx="6324599" cy="27622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7" name="Google Shape;597;p17"/>
          <p:cNvSpPr txBox="1"/>
          <p:nvPr>
            <p:ph idx="10" type="dt"/>
          </p:nvPr>
        </p:nvSpPr>
        <p:spPr>
          <a:xfrm>
            <a:off x="8075612" y="6400801"/>
            <a:ext cx="1243859" cy="27622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8" name="Google Shape;598;p17"/>
          <p:cNvSpPr txBox="1"/>
          <p:nvPr>
            <p:ph idx="12" type="sldNum"/>
          </p:nvPr>
        </p:nvSpPr>
        <p:spPr>
          <a:xfrm>
            <a:off x="9523412" y="6400801"/>
            <a:ext cx="1143002" cy="27622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9" name="Shape 599"/>
        <p:cNvGrpSpPr/>
        <p:nvPr/>
      </p:nvGrpSpPr>
      <p:grpSpPr>
        <a:xfrm>
          <a:off x="0" y="0"/>
          <a:ext cx="0" cy="0"/>
          <a:chOff x="0" y="0"/>
          <a:chExt cx="0" cy="0"/>
        </a:xfrm>
      </p:grpSpPr>
      <p:sp>
        <p:nvSpPr>
          <p:cNvPr id="600" name="Google Shape;600;p18"/>
          <p:cNvSpPr txBox="1"/>
          <p:nvPr>
            <p:ph idx="11" type="ftr"/>
          </p:nvPr>
        </p:nvSpPr>
        <p:spPr>
          <a:xfrm>
            <a:off x="1522413" y="6400801"/>
            <a:ext cx="6324599" cy="27622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1" name="Google Shape;601;p18"/>
          <p:cNvSpPr txBox="1"/>
          <p:nvPr>
            <p:ph idx="10" type="dt"/>
          </p:nvPr>
        </p:nvSpPr>
        <p:spPr>
          <a:xfrm>
            <a:off x="8075612" y="6400801"/>
            <a:ext cx="1243859" cy="27622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2" name="Google Shape;602;p18"/>
          <p:cNvSpPr txBox="1"/>
          <p:nvPr>
            <p:ph idx="12" type="sldNum"/>
          </p:nvPr>
        </p:nvSpPr>
        <p:spPr>
          <a:xfrm>
            <a:off x="9523412" y="6400801"/>
            <a:ext cx="1143002" cy="27622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03" name="Shape 603"/>
        <p:cNvGrpSpPr/>
        <p:nvPr/>
      </p:nvGrpSpPr>
      <p:grpSpPr>
        <a:xfrm>
          <a:off x="0" y="0"/>
          <a:ext cx="0" cy="0"/>
          <a:chOff x="0" y="0"/>
          <a:chExt cx="0" cy="0"/>
        </a:xfrm>
      </p:grpSpPr>
      <p:sp>
        <p:nvSpPr>
          <p:cNvPr id="604" name="Google Shape;604;p19"/>
          <p:cNvSpPr txBox="1"/>
          <p:nvPr>
            <p:ph type="title"/>
          </p:nvPr>
        </p:nvSpPr>
        <p:spPr>
          <a:xfrm>
            <a:off x="1522414" y="274638"/>
            <a:ext cx="9143998" cy="1020762"/>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200"/>
              <a:buFont typeface="Consolas"/>
              <a:buNone/>
              <a:defRPr b="0"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5" name="Google Shape;605;p19"/>
          <p:cNvSpPr txBox="1"/>
          <p:nvPr>
            <p:ph idx="1" type="body"/>
          </p:nvPr>
        </p:nvSpPr>
        <p:spPr>
          <a:xfrm>
            <a:off x="1522413" y="3429000"/>
            <a:ext cx="2743200" cy="27432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200"/>
              </a:spcBef>
              <a:spcAft>
                <a:spcPts val="0"/>
              </a:spcAft>
              <a:buClr>
                <a:schemeClr val="lt1"/>
              </a:buClr>
              <a:buSzPts val="1600"/>
              <a:buNone/>
              <a:defRPr sz="1600"/>
            </a:lvl1pPr>
            <a:lvl2pPr indent="-228600" lvl="1" marL="914400" algn="l">
              <a:lnSpc>
                <a:spcPct val="90000"/>
              </a:lnSpc>
              <a:spcBef>
                <a:spcPts val="600"/>
              </a:spcBef>
              <a:spcAft>
                <a:spcPts val="0"/>
              </a:spcAft>
              <a:buClr>
                <a:schemeClr val="lt1"/>
              </a:buClr>
              <a:buSzPts val="1200"/>
              <a:buNone/>
              <a:defRPr sz="1200"/>
            </a:lvl2pPr>
            <a:lvl3pPr indent="-228600" lvl="2" marL="1371600" algn="l">
              <a:lnSpc>
                <a:spcPct val="90000"/>
              </a:lnSpc>
              <a:spcBef>
                <a:spcPts val="600"/>
              </a:spcBef>
              <a:spcAft>
                <a:spcPts val="0"/>
              </a:spcAft>
              <a:buClr>
                <a:schemeClr val="lt1"/>
              </a:buClr>
              <a:buSzPts val="1000"/>
              <a:buNone/>
              <a:defRPr sz="1000"/>
            </a:lvl3pPr>
            <a:lvl4pPr indent="-228600" lvl="3" marL="1828800" algn="l">
              <a:lnSpc>
                <a:spcPct val="90000"/>
              </a:lnSpc>
              <a:spcBef>
                <a:spcPts val="600"/>
              </a:spcBef>
              <a:spcAft>
                <a:spcPts val="0"/>
              </a:spcAft>
              <a:buClr>
                <a:schemeClr val="lt1"/>
              </a:buClr>
              <a:buSzPts val="900"/>
              <a:buNone/>
              <a:defRPr sz="900"/>
            </a:lvl4pPr>
            <a:lvl5pPr indent="-228600" lvl="4" marL="2286000" algn="l">
              <a:lnSpc>
                <a:spcPct val="90000"/>
              </a:lnSpc>
              <a:spcBef>
                <a:spcPts val="600"/>
              </a:spcBef>
              <a:spcAft>
                <a:spcPts val="0"/>
              </a:spcAft>
              <a:buClr>
                <a:schemeClr val="lt1"/>
              </a:buClr>
              <a:buSzPts val="900"/>
              <a:buNone/>
              <a:defRPr sz="900"/>
            </a:lvl5pPr>
            <a:lvl6pPr indent="-228600" lvl="5" marL="2743200" algn="l">
              <a:lnSpc>
                <a:spcPct val="90000"/>
              </a:lnSpc>
              <a:spcBef>
                <a:spcPts val="600"/>
              </a:spcBef>
              <a:spcAft>
                <a:spcPts val="0"/>
              </a:spcAft>
              <a:buClr>
                <a:schemeClr val="lt1"/>
              </a:buClr>
              <a:buSzPts val="900"/>
              <a:buNone/>
              <a:defRPr sz="900"/>
            </a:lvl6pPr>
            <a:lvl7pPr indent="-228600" lvl="6" marL="3200400" algn="l">
              <a:lnSpc>
                <a:spcPct val="90000"/>
              </a:lnSpc>
              <a:spcBef>
                <a:spcPts val="600"/>
              </a:spcBef>
              <a:spcAft>
                <a:spcPts val="0"/>
              </a:spcAft>
              <a:buClr>
                <a:schemeClr val="lt1"/>
              </a:buClr>
              <a:buSzPts val="900"/>
              <a:buNone/>
              <a:defRPr sz="900"/>
            </a:lvl7pPr>
            <a:lvl8pPr indent="-228600" lvl="7" marL="3657600" algn="l">
              <a:lnSpc>
                <a:spcPct val="90000"/>
              </a:lnSpc>
              <a:spcBef>
                <a:spcPts val="600"/>
              </a:spcBef>
              <a:spcAft>
                <a:spcPts val="0"/>
              </a:spcAft>
              <a:buClr>
                <a:schemeClr val="lt1"/>
              </a:buClr>
              <a:buSzPts val="900"/>
              <a:buNone/>
              <a:defRPr sz="900"/>
            </a:lvl8pPr>
            <a:lvl9pPr indent="-228600" lvl="8" marL="4114800" algn="l">
              <a:lnSpc>
                <a:spcPct val="90000"/>
              </a:lnSpc>
              <a:spcBef>
                <a:spcPts val="600"/>
              </a:spcBef>
              <a:spcAft>
                <a:spcPts val="0"/>
              </a:spcAft>
              <a:buClr>
                <a:schemeClr val="lt1"/>
              </a:buClr>
              <a:buSzPts val="900"/>
              <a:buNone/>
              <a:defRPr sz="900"/>
            </a:lvl9pPr>
          </a:lstStyle>
          <a:p/>
        </p:txBody>
      </p:sp>
      <p:sp>
        <p:nvSpPr>
          <p:cNvPr id="606" name="Google Shape;606;p19"/>
          <p:cNvSpPr txBox="1"/>
          <p:nvPr>
            <p:ph idx="2" type="body"/>
          </p:nvPr>
        </p:nvSpPr>
        <p:spPr>
          <a:xfrm>
            <a:off x="4710022" y="1905000"/>
            <a:ext cx="5669280" cy="4038600"/>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1800"/>
              </a:spcBef>
              <a:spcAft>
                <a:spcPts val="0"/>
              </a:spcAft>
              <a:buClr>
                <a:schemeClr val="lt1"/>
              </a:buClr>
              <a:buSzPts val="2400"/>
              <a:buChar char="▪"/>
              <a:defRPr sz="2400"/>
            </a:lvl1pPr>
            <a:lvl2pPr indent="-355600" lvl="1" marL="914400" algn="l">
              <a:lnSpc>
                <a:spcPct val="90000"/>
              </a:lnSpc>
              <a:spcBef>
                <a:spcPts val="600"/>
              </a:spcBef>
              <a:spcAft>
                <a:spcPts val="0"/>
              </a:spcAft>
              <a:buClr>
                <a:schemeClr val="lt1"/>
              </a:buClr>
              <a:buSzPts val="2000"/>
              <a:buChar char="–"/>
              <a:defRPr sz="2000"/>
            </a:lvl2pPr>
            <a:lvl3pPr indent="-342900" lvl="2" marL="1371600" algn="l">
              <a:lnSpc>
                <a:spcPct val="90000"/>
              </a:lnSpc>
              <a:spcBef>
                <a:spcPts val="600"/>
              </a:spcBef>
              <a:spcAft>
                <a:spcPts val="0"/>
              </a:spcAft>
              <a:buClr>
                <a:schemeClr val="lt1"/>
              </a:buClr>
              <a:buSzPts val="1800"/>
              <a:buChar char="▪"/>
              <a:defRPr sz="1800"/>
            </a:lvl3pPr>
            <a:lvl4pPr indent="-330200" lvl="3" marL="1828800" algn="l">
              <a:lnSpc>
                <a:spcPct val="90000"/>
              </a:lnSpc>
              <a:spcBef>
                <a:spcPts val="600"/>
              </a:spcBef>
              <a:spcAft>
                <a:spcPts val="0"/>
              </a:spcAft>
              <a:buClr>
                <a:schemeClr val="lt1"/>
              </a:buClr>
              <a:buSzPts val="1600"/>
              <a:buChar char="–"/>
              <a:defRPr sz="1600"/>
            </a:lvl4pPr>
            <a:lvl5pPr indent="-330200" lvl="4" marL="2286000" algn="l">
              <a:lnSpc>
                <a:spcPct val="90000"/>
              </a:lnSpc>
              <a:spcBef>
                <a:spcPts val="600"/>
              </a:spcBef>
              <a:spcAft>
                <a:spcPts val="0"/>
              </a:spcAft>
              <a:buClr>
                <a:schemeClr val="lt1"/>
              </a:buClr>
              <a:buSzPts val="1600"/>
              <a:buChar char="▪"/>
              <a:defRPr sz="1600"/>
            </a:lvl5pPr>
            <a:lvl6pPr indent="-330200" lvl="5" marL="2743200" algn="l">
              <a:lnSpc>
                <a:spcPct val="90000"/>
              </a:lnSpc>
              <a:spcBef>
                <a:spcPts val="600"/>
              </a:spcBef>
              <a:spcAft>
                <a:spcPts val="0"/>
              </a:spcAft>
              <a:buClr>
                <a:schemeClr val="lt1"/>
              </a:buClr>
              <a:buSzPts val="1600"/>
              <a:buChar char="–"/>
              <a:defRPr sz="1600"/>
            </a:lvl6pPr>
            <a:lvl7pPr indent="-330200" lvl="6" marL="3200400" algn="l">
              <a:lnSpc>
                <a:spcPct val="90000"/>
              </a:lnSpc>
              <a:spcBef>
                <a:spcPts val="600"/>
              </a:spcBef>
              <a:spcAft>
                <a:spcPts val="0"/>
              </a:spcAft>
              <a:buClr>
                <a:schemeClr val="lt1"/>
              </a:buClr>
              <a:buSzPts val="1600"/>
              <a:buChar char="▪"/>
              <a:defRPr sz="1600"/>
            </a:lvl7pPr>
            <a:lvl8pPr indent="-330200" lvl="7" marL="3657600" algn="l">
              <a:lnSpc>
                <a:spcPct val="90000"/>
              </a:lnSpc>
              <a:spcBef>
                <a:spcPts val="600"/>
              </a:spcBef>
              <a:spcAft>
                <a:spcPts val="0"/>
              </a:spcAft>
              <a:buClr>
                <a:schemeClr val="lt1"/>
              </a:buClr>
              <a:buSzPts val="1600"/>
              <a:buChar char="–"/>
              <a:defRPr sz="1600"/>
            </a:lvl8pPr>
            <a:lvl9pPr indent="-330200" lvl="8" marL="4114800" algn="l">
              <a:lnSpc>
                <a:spcPct val="90000"/>
              </a:lnSpc>
              <a:spcBef>
                <a:spcPts val="600"/>
              </a:spcBef>
              <a:spcAft>
                <a:spcPts val="0"/>
              </a:spcAft>
              <a:buClr>
                <a:schemeClr val="lt1"/>
              </a:buClr>
              <a:buSzPts val="1600"/>
              <a:buChar char="▪"/>
              <a:defRPr sz="1600"/>
            </a:lvl9pPr>
          </a:lstStyle>
          <a:p/>
        </p:txBody>
      </p:sp>
      <p:grpSp>
        <p:nvGrpSpPr>
          <p:cNvPr descr="Box graphic" id="607" name="Google Shape;607;p19"/>
          <p:cNvGrpSpPr/>
          <p:nvPr/>
        </p:nvGrpSpPr>
        <p:grpSpPr>
          <a:xfrm>
            <a:off x="4417839" y="1630821"/>
            <a:ext cx="6291028" cy="4575885"/>
            <a:chOff x="4417839" y="1630821"/>
            <a:chExt cx="6291028" cy="4575885"/>
          </a:xfrm>
        </p:grpSpPr>
        <p:grpSp>
          <p:nvGrpSpPr>
            <p:cNvPr id="608" name="Google Shape;608;p19"/>
            <p:cNvGrpSpPr/>
            <p:nvPr/>
          </p:nvGrpSpPr>
          <p:grpSpPr>
            <a:xfrm>
              <a:off x="5414491" y="1630821"/>
              <a:ext cx="5294376" cy="4114800"/>
              <a:chOff x="3310555" y="716546"/>
              <a:chExt cx="5294376" cy="4114800"/>
            </a:xfrm>
          </p:grpSpPr>
          <p:grpSp>
            <p:nvGrpSpPr>
              <p:cNvPr id="609" name="Google Shape;609;p19"/>
              <p:cNvGrpSpPr/>
              <p:nvPr/>
            </p:nvGrpSpPr>
            <p:grpSpPr>
              <a:xfrm flipH="1">
                <a:off x="3310555" y="737968"/>
                <a:ext cx="5294376" cy="54864"/>
                <a:chOff x="1522413" y="1514475"/>
                <a:chExt cx="10569575" cy="64008"/>
              </a:xfrm>
            </p:grpSpPr>
            <p:sp>
              <p:nvSpPr>
                <p:cNvPr id="610" name="Google Shape;610;p19"/>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11" name="Google Shape;611;p19"/>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12" name="Google Shape;612;p19"/>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13" name="Google Shape;613;p19"/>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14" name="Google Shape;614;p19"/>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15" name="Google Shape;615;p19"/>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16" name="Google Shape;616;p19"/>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17" name="Google Shape;617;p19"/>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18" name="Google Shape;618;p19"/>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19" name="Google Shape;619;p19"/>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0" name="Google Shape;620;p19"/>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1" name="Google Shape;621;p19"/>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2" name="Google Shape;622;p19"/>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3" name="Google Shape;623;p19"/>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4" name="Google Shape;624;p19"/>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5" name="Google Shape;625;p19"/>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6" name="Google Shape;626;p19"/>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7" name="Google Shape;627;p19"/>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8" name="Google Shape;628;p19"/>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9" name="Google Shape;629;p19"/>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0" name="Google Shape;630;p19"/>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1" name="Google Shape;631;p19"/>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2" name="Google Shape;632;p19"/>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3" name="Google Shape;633;p19"/>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4" name="Google Shape;634;p19"/>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5" name="Google Shape;635;p19"/>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6" name="Google Shape;636;p19"/>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7" name="Google Shape;637;p19"/>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8" name="Google Shape;638;p19"/>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9" name="Google Shape;639;p19"/>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0" name="Google Shape;640;p19"/>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1" name="Google Shape;641;p19"/>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2" name="Google Shape;642;p19"/>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3" name="Google Shape;643;p19"/>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4" name="Google Shape;644;p19"/>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5" name="Google Shape;645;p19"/>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6" name="Google Shape;646;p19"/>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7" name="Google Shape;647;p19"/>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8" name="Google Shape;648;p19"/>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9" name="Google Shape;649;p19"/>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0" name="Google Shape;650;p19"/>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1" name="Google Shape;651;p19"/>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2" name="Google Shape;652;p19"/>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3" name="Google Shape;653;p19"/>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4" name="Google Shape;654;p19"/>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5" name="Google Shape;655;p19"/>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6" name="Google Shape;656;p19"/>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7" name="Google Shape;657;p19"/>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8" name="Google Shape;658;p19"/>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9" name="Google Shape;659;p19"/>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0" name="Google Shape;660;p19"/>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1" name="Google Shape;661;p19"/>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2" name="Google Shape;662;p19"/>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3" name="Google Shape;663;p19"/>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4" name="Google Shape;664;p19"/>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5" name="Google Shape;665;p19"/>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6" name="Google Shape;666;p19"/>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7" name="Google Shape;667;p19"/>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8" name="Google Shape;668;p19"/>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9" name="Google Shape;669;p19"/>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0" name="Google Shape;670;p19"/>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1" name="Google Shape;671;p19"/>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2" name="Google Shape;672;p19"/>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3" name="Google Shape;673;p19"/>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4" name="Google Shape;674;p19"/>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5" name="Google Shape;675;p19"/>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6" name="Google Shape;676;p19"/>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7" name="Google Shape;677;p19"/>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8" name="Google Shape;678;p19"/>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9" name="Google Shape;679;p19"/>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80" name="Google Shape;680;p19"/>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81" name="Google Shape;681;p19"/>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82" name="Google Shape;682;p19"/>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83" name="Google Shape;683;p19"/>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grpSp>
            <p:nvGrpSpPr>
              <p:cNvPr id="684" name="Google Shape;684;p19"/>
              <p:cNvGrpSpPr/>
              <p:nvPr/>
            </p:nvGrpSpPr>
            <p:grpSpPr>
              <a:xfrm flipH="1" rot="-5400000">
                <a:off x="6492229" y="2755658"/>
                <a:ext cx="4114800" cy="36576"/>
                <a:chOff x="1522413" y="1514475"/>
                <a:chExt cx="10569575" cy="64008"/>
              </a:xfrm>
            </p:grpSpPr>
            <p:sp>
              <p:nvSpPr>
                <p:cNvPr id="685" name="Google Shape;685;p19"/>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86" name="Google Shape;686;p19"/>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87" name="Google Shape;687;p19"/>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88" name="Google Shape;688;p19"/>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89" name="Google Shape;689;p19"/>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90" name="Google Shape;690;p19"/>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91" name="Google Shape;691;p19"/>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92" name="Google Shape;692;p19"/>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93" name="Google Shape;693;p19"/>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94" name="Google Shape;694;p19"/>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95" name="Google Shape;695;p19"/>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96" name="Google Shape;696;p19"/>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97" name="Google Shape;697;p19"/>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98" name="Google Shape;698;p19"/>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99" name="Google Shape;699;p19"/>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00" name="Google Shape;700;p19"/>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01" name="Google Shape;701;p19"/>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02" name="Google Shape;702;p19"/>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03" name="Google Shape;703;p19"/>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04" name="Google Shape;704;p19"/>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05" name="Google Shape;705;p19"/>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06" name="Google Shape;706;p19"/>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07" name="Google Shape;707;p19"/>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08" name="Google Shape;708;p19"/>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09" name="Google Shape;709;p19"/>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10" name="Google Shape;710;p19"/>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11" name="Google Shape;711;p19"/>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12" name="Google Shape;712;p19"/>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13" name="Google Shape;713;p19"/>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14" name="Google Shape;714;p19"/>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15" name="Google Shape;715;p19"/>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16" name="Google Shape;716;p19"/>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17" name="Google Shape;717;p19"/>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18" name="Google Shape;718;p19"/>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19" name="Google Shape;719;p19"/>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20" name="Google Shape;720;p19"/>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21" name="Google Shape;721;p19"/>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22" name="Google Shape;722;p19"/>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23" name="Google Shape;723;p19"/>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24" name="Google Shape;724;p19"/>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25" name="Google Shape;725;p19"/>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26" name="Google Shape;726;p19"/>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27" name="Google Shape;727;p19"/>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28" name="Google Shape;728;p19"/>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29" name="Google Shape;729;p19"/>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30" name="Google Shape;730;p19"/>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31" name="Google Shape;731;p19"/>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32" name="Google Shape;732;p19"/>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33" name="Google Shape;733;p19"/>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34" name="Google Shape;734;p19"/>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35" name="Google Shape;735;p19"/>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36" name="Google Shape;736;p19"/>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37" name="Google Shape;737;p19"/>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38" name="Google Shape;738;p19"/>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39" name="Google Shape;739;p19"/>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40" name="Google Shape;740;p19"/>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41" name="Google Shape;741;p19"/>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42" name="Google Shape;742;p19"/>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43" name="Google Shape;743;p19"/>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44" name="Google Shape;744;p19"/>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45" name="Google Shape;745;p19"/>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46" name="Google Shape;746;p19"/>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47" name="Google Shape;747;p19"/>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48" name="Google Shape;748;p19"/>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49" name="Google Shape;749;p19"/>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50" name="Google Shape;750;p19"/>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51" name="Google Shape;751;p19"/>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52" name="Google Shape;752;p19"/>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53" name="Google Shape;753;p19"/>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54" name="Google Shape;754;p19"/>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55" name="Google Shape;755;p19"/>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56" name="Google Shape;756;p19"/>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57" name="Google Shape;757;p19"/>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58" name="Google Shape;758;p19"/>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grpSp>
        <p:grpSp>
          <p:nvGrpSpPr>
            <p:cNvPr id="759" name="Google Shape;759;p19"/>
            <p:cNvGrpSpPr/>
            <p:nvPr/>
          </p:nvGrpSpPr>
          <p:grpSpPr>
            <a:xfrm rot="10800000">
              <a:off x="4417839" y="2091906"/>
              <a:ext cx="5294376" cy="4114800"/>
              <a:chOff x="3310555" y="716546"/>
              <a:chExt cx="5294376" cy="4114800"/>
            </a:xfrm>
          </p:grpSpPr>
          <p:grpSp>
            <p:nvGrpSpPr>
              <p:cNvPr id="760" name="Google Shape;760;p19"/>
              <p:cNvGrpSpPr/>
              <p:nvPr/>
            </p:nvGrpSpPr>
            <p:grpSpPr>
              <a:xfrm flipH="1">
                <a:off x="3310555" y="737968"/>
                <a:ext cx="5294376" cy="54864"/>
                <a:chOff x="1522413" y="1514475"/>
                <a:chExt cx="10569575" cy="64008"/>
              </a:xfrm>
            </p:grpSpPr>
            <p:sp>
              <p:nvSpPr>
                <p:cNvPr id="761" name="Google Shape;761;p19"/>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62" name="Google Shape;762;p19"/>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63" name="Google Shape;763;p19"/>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64" name="Google Shape;764;p19"/>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65" name="Google Shape;765;p19"/>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66" name="Google Shape;766;p19"/>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67" name="Google Shape;767;p19"/>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68" name="Google Shape;768;p19"/>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69" name="Google Shape;769;p19"/>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70" name="Google Shape;770;p19"/>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71" name="Google Shape;771;p19"/>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72" name="Google Shape;772;p19"/>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73" name="Google Shape;773;p19"/>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74" name="Google Shape;774;p19"/>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75" name="Google Shape;775;p19"/>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76" name="Google Shape;776;p19"/>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77" name="Google Shape;777;p19"/>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78" name="Google Shape;778;p19"/>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79" name="Google Shape;779;p19"/>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80" name="Google Shape;780;p19"/>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81" name="Google Shape;781;p19"/>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82" name="Google Shape;782;p19"/>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83" name="Google Shape;783;p19"/>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84" name="Google Shape;784;p19"/>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85" name="Google Shape;785;p19"/>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86" name="Google Shape;786;p19"/>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87" name="Google Shape;787;p19"/>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88" name="Google Shape;788;p19"/>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89" name="Google Shape;789;p19"/>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90" name="Google Shape;790;p19"/>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91" name="Google Shape;791;p19"/>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92" name="Google Shape;792;p19"/>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93" name="Google Shape;793;p19"/>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94" name="Google Shape;794;p19"/>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95" name="Google Shape;795;p19"/>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96" name="Google Shape;796;p19"/>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97" name="Google Shape;797;p19"/>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98" name="Google Shape;798;p19"/>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799" name="Google Shape;799;p19"/>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00" name="Google Shape;800;p19"/>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01" name="Google Shape;801;p19"/>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02" name="Google Shape;802;p19"/>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03" name="Google Shape;803;p19"/>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04" name="Google Shape;804;p19"/>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05" name="Google Shape;805;p19"/>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06" name="Google Shape;806;p19"/>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07" name="Google Shape;807;p19"/>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08" name="Google Shape;808;p19"/>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09" name="Google Shape;809;p19"/>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10" name="Google Shape;810;p19"/>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11" name="Google Shape;811;p19"/>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12" name="Google Shape;812;p19"/>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13" name="Google Shape;813;p19"/>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14" name="Google Shape;814;p19"/>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15" name="Google Shape;815;p19"/>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16" name="Google Shape;816;p19"/>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17" name="Google Shape;817;p19"/>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18" name="Google Shape;818;p19"/>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19" name="Google Shape;819;p19"/>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20" name="Google Shape;820;p19"/>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21" name="Google Shape;821;p19"/>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22" name="Google Shape;822;p19"/>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23" name="Google Shape;823;p19"/>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24" name="Google Shape;824;p19"/>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25" name="Google Shape;825;p19"/>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26" name="Google Shape;826;p19"/>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27" name="Google Shape;827;p19"/>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28" name="Google Shape;828;p19"/>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29" name="Google Shape;829;p19"/>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30" name="Google Shape;830;p19"/>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31" name="Google Shape;831;p19"/>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32" name="Google Shape;832;p19"/>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33" name="Google Shape;833;p19"/>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34" name="Google Shape;834;p19"/>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grpSp>
            <p:nvGrpSpPr>
              <p:cNvPr id="835" name="Google Shape;835;p19"/>
              <p:cNvGrpSpPr/>
              <p:nvPr/>
            </p:nvGrpSpPr>
            <p:grpSpPr>
              <a:xfrm flipH="1" rot="-5400000">
                <a:off x="6492229" y="2755658"/>
                <a:ext cx="4114800" cy="36576"/>
                <a:chOff x="1522413" y="1514475"/>
                <a:chExt cx="10569575" cy="64008"/>
              </a:xfrm>
            </p:grpSpPr>
            <p:sp>
              <p:nvSpPr>
                <p:cNvPr id="836" name="Google Shape;836;p19"/>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37" name="Google Shape;837;p19"/>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38" name="Google Shape;838;p19"/>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39" name="Google Shape;839;p19"/>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40" name="Google Shape;840;p19"/>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41" name="Google Shape;841;p19"/>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42" name="Google Shape;842;p19"/>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43" name="Google Shape;843;p19"/>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44" name="Google Shape;844;p19"/>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45" name="Google Shape;845;p19"/>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46" name="Google Shape;846;p19"/>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47" name="Google Shape;847;p19"/>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48" name="Google Shape;848;p19"/>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49" name="Google Shape;849;p19"/>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50" name="Google Shape;850;p19"/>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51" name="Google Shape;851;p19"/>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52" name="Google Shape;852;p19"/>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53" name="Google Shape;853;p19"/>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54" name="Google Shape;854;p19"/>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55" name="Google Shape;855;p19"/>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56" name="Google Shape;856;p19"/>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57" name="Google Shape;857;p19"/>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58" name="Google Shape;858;p19"/>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59" name="Google Shape;859;p19"/>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60" name="Google Shape;860;p19"/>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61" name="Google Shape;861;p19"/>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62" name="Google Shape;862;p19"/>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63" name="Google Shape;863;p19"/>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64" name="Google Shape;864;p19"/>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65" name="Google Shape;865;p19"/>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66" name="Google Shape;866;p19"/>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67" name="Google Shape;867;p19"/>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68" name="Google Shape;868;p19"/>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69" name="Google Shape;869;p19"/>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70" name="Google Shape;870;p19"/>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71" name="Google Shape;871;p19"/>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72" name="Google Shape;872;p19"/>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73" name="Google Shape;873;p19"/>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74" name="Google Shape;874;p19"/>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75" name="Google Shape;875;p19"/>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76" name="Google Shape;876;p19"/>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77" name="Google Shape;877;p19"/>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78" name="Google Shape;878;p19"/>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79" name="Google Shape;879;p19"/>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80" name="Google Shape;880;p19"/>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81" name="Google Shape;881;p19"/>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82" name="Google Shape;882;p19"/>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83" name="Google Shape;883;p19"/>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84" name="Google Shape;884;p19"/>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85" name="Google Shape;885;p19"/>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86" name="Google Shape;886;p19"/>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87" name="Google Shape;887;p19"/>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88" name="Google Shape;888;p19"/>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89" name="Google Shape;889;p19"/>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90" name="Google Shape;890;p19"/>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91" name="Google Shape;891;p19"/>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92" name="Google Shape;892;p19"/>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93" name="Google Shape;893;p19"/>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94" name="Google Shape;894;p19"/>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95" name="Google Shape;895;p19"/>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96" name="Google Shape;896;p19"/>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97" name="Google Shape;897;p19"/>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98" name="Google Shape;898;p19"/>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899" name="Google Shape;899;p19"/>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00" name="Google Shape;900;p19"/>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01" name="Google Shape;901;p19"/>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02" name="Google Shape;902;p19"/>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03" name="Google Shape;903;p19"/>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04" name="Google Shape;904;p19"/>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05" name="Google Shape;905;p19"/>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06" name="Google Shape;906;p19"/>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07" name="Google Shape;907;p19"/>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08" name="Google Shape;908;p19"/>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09" name="Google Shape;909;p19"/>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grpSp>
      </p:grpSp>
      <p:sp>
        <p:nvSpPr>
          <p:cNvPr id="910" name="Google Shape;910;p19"/>
          <p:cNvSpPr txBox="1"/>
          <p:nvPr>
            <p:ph idx="11" type="ftr"/>
          </p:nvPr>
        </p:nvSpPr>
        <p:spPr>
          <a:xfrm>
            <a:off x="1522413" y="6400801"/>
            <a:ext cx="6324599" cy="27622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1" name="Google Shape;911;p19"/>
          <p:cNvSpPr txBox="1"/>
          <p:nvPr>
            <p:ph idx="10" type="dt"/>
          </p:nvPr>
        </p:nvSpPr>
        <p:spPr>
          <a:xfrm>
            <a:off x="8075612" y="6400801"/>
            <a:ext cx="1243859" cy="27622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2" name="Google Shape;912;p19"/>
          <p:cNvSpPr txBox="1"/>
          <p:nvPr>
            <p:ph idx="12" type="sldNum"/>
          </p:nvPr>
        </p:nvSpPr>
        <p:spPr>
          <a:xfrm>
            <a:off x="9523412" y="6400801"/>
            <a:ext cx="1143002" cy="27622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13" name="Shape 913"/>
        <p:cNvGrpSpPr/>
        <p:nvPr/>
      </p:nvGrpSpPr>
      <p:grpSpPr>
        <a:xfrm>
          <a:off x="0" y="0"/>
          <a:ext cx="0" cy="0"/>
          <a:chOff x="0" y="0"/>
          <a:chExt cx="0" cy="0"/>
        </a:xfrm>
      </p:grpSpPr>
      <p:sp>
        <p:nvSpPr>
          <p:cNvPr id="914" name="Google Shape;914;p20"/>
          <p:cNvSpPr txBox="1"/>
          <p:nvPr>
            <p:ph type="title"/>
          </p:nvPr>
        </p:nvSpPr>
        <p:spPr>
          <a:xfrm>
            <a:off x="1522414" y="274638"/>
            <a:ext cx="9143998" cy="1020762"/>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3200"/>
              <a:buFont typeface="Consolas"/>
              <a:buNone/>
              <a:defRPr b="0"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descr="An empty placeholder to add an image. Click on the placeholder and select the image that you wish to add." id="915" name="Google Shape;915;p20"/>
          <p:cNvSpPr/>
          <p:nvPr>
            <p:ph idx="2" type="pic"/>
          </p:nvPr>
        </p:nvSpPr>
        <p:spPr>
          <a:xfrm>
            <a:off x="1745838" y="1884311"/>
            <a:ext cx="5669280" cy="4041648"/>
          </a:xfrm>
          <a:prstGeom prst="rect">
            <a:avLst/>
          </a:prstGeom>
          <a:solidFill>
            <a:schemeClr val="dk1"/>
          </a:solidFill>
          <a:ln>
            <a:noFill/>
          </a:ln>
        </p:spPr>
      </p:sp>
      <p:grpSp>
        <p:nvGrpSpPr>
          <p:cNvPr descr="Box graphic" id="916" name="Google Shape;916;p20"/>
          <p:cNvGrpSpPr/>
          <p:nvPr/>
        </p:nvGrpSpPr>
        <p:grpSpPr>
          <a:xfrm flipH="1">
            <a:off x="1447500" y="1630821"/>
            <a:ext cx="6291028" cy="4575885"/>
            <a:chOff x="4417839" y="1630821"/>
            <a:chExt cx="6291028" cy="4575885"/>
          </a:xfrm>
        </p:grpSpPr>
        <p:grpSp>
          <p:nvGrpSpPr>
            <p:cNvPr id="917" name="Google Shape;917;p20"/>
            <p:cNvGrpSpPr/>
            <p:nvPr/>
          </p:nvGrpSpPr>
          <p:grpSpPr>
            <a:xfrm>
              <a:off x="5414491" y="1630821"/>
              <a:ext cx="5294376" cy="4114800"/>
              <a:chOff x="3310555" y="716546"/>
              <a:chExt cx="5294376" cy="4114800"/>
            </a:xfrm>
          </p:grpSpPr>
          <p:grpSp>
            <p:nvGrpSpPr>
              <p:cNvPr id="918" name="Google Shape;918;p20"/>
              <p:cNvGrpSpPr/>
              <p:nvPr/>
            </p:nvGrpSpPr>
            <p:grpSpPr>
              <a:xfrm flipH="1">
                <a:off x="3310555" y="737968"/>
                <a:ext cx="5294376" cy="54864"/>
                <a:chOff x="1522413" y="1514475"/>
                <a:chExt cx="10569575" cy="64008"/>
              </a:xfrm>
            </p:grpSpPr>
            <p:sp>
              <p:nvSpPr>
                <p:cNvPr id="919" name="Google Shape;919;p20"/>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20" name="Google Shape;920;p20"/>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21" name="Google Shape;921;p20"/>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22" name="Google Shape;922;p20"/>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23" name="Google Shape;923;p20"/>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24" name="Google Shape;924;p20"/>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25" name="Google Shape;925;p20"/>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26" name="Google Shape;926;p20"/>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27" name="Google Shape;927;p20"/>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28" name="Google Shape;928;p20"/>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29" name="Google Shape;929;p20"/>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30" name="Google Shape;930;p20"/>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31" name="Google Shape;931;p20"/>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32" name="Google Shape;932;p20"/>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33" name="Google Shape;933;p20"/>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34" name="Google Shape;934;p20"/>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35" name="Google Shape;935;p20"/>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36" name="Google Shape;936;p20"/>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37" name="Google Shape;937;p20"/>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38" name="Google Shape;938;p20"/>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39" name="Google Shape;939;p20"/>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40" name="Google Shape;940;p20"/>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41" name="Google Shape;941;p20"/>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42" name="Google Shape;942;p20"/>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43" name="Google Shape;943;p20"/>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44" name="Google Shape;944;p20"/>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45" name="Google Shape;945;p20"/>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46" name="Google Shape;946;p20"/>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47" name="Google Shape;947;p20"/>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48" name="Google Shape;948;p20"/>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49" name="Google Shape;949;p20"/>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50" name="Google Shape;950;p20"/>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51" name="Google Shape;951;p20"/>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52" name="Google Shape;952;p20"/>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53" name="Google Shape;953;p20"/>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54" name="Google Shape;954;p20"/>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55" name="Google Shape;955;p20"/>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56" name="Google Shape;956;p20"/>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57" name="Google Shape;957;p20"/>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58" name="Google Shape;958;p20"/>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59" name="Google Shape;959;p20"/>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60" name="Google Shape;960;p20"/>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61" name="Google Shape;961;p20"/>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62" name="Google Shape;962;p20"/>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63" name="Google Shape;963;p20"/>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64" name="Google Shape;964;p20"/>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65" name="Google Shape;965;p20"/>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66" name="Google Shape;966;p20"/>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67" name="Google Shape;967;p20"/>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68" name="Google Shape;968;p20"/>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69" name="Google Shape;969;p20"/>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70" name="Google Shape;970;p20"/>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71" name="Google Shape;971;p20"/>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72" name="Google Shape;972;p20"/>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73" name="Google Shape;973;p20"/>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74" name="Google Shape;974;p20"/>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75" name="Google Shape;975;p20"/>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76" name="Google Shape;976;p20"/>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77" name="Google Shape;977;p20"/>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78" name="Google Shape;978;p20"/>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79" name="Google Shape;979;p20"/>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80" name="Google Shape;980;p20"/>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81" name="Google Shape;981;p20"/>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82" name="Google Shape;982;p20"/>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83" name="Google Shape;983;p20"/>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84" name="Google Shape;984;p20"/>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85" name="Google Shape;985;p20"/>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86" name="Google Shape;986;p20"/>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87" name="Google Shape;987;p20"/>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88" name="Google Shape;988;p20"/>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89" name="Google Shape;989;p20"/>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90" name="Google Shape;990;p20"/>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91" name="Google Shape;991;p20"/>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92" name="Google Shape;992;p20"/>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grpSp>
            <p:nvGrpSpPr>
              <p:cNvPr id="993" name="Google Shape;993;p20"/>
              <p:cNvGrpSpPr/>
              <p:nvPr/>
            </p:nvGrpSpPr>
            <p:grpSpPr>
              <a:xfrm flipH="1" rot="-5400000">
                <a:off x="6492229" y="2755658"/>
                <a:ext cx="4114800" cy="36576"/>
                <a:chOff x="1522413" y="1514475"/>
                <a:chExt cx="10569575" cy="64008"/>
              </a:xfrm>
            </p:grpSpPr>
            <p:sp>
              <p:nvSpPr>
                <p:cNvPr id="994" name="Google Shape;994;p20"/>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95" name="Google Shape;995;p20"/>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96" name="Google Shape;996;p20"/>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97" name="Google Shape;997;p20"/>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98" name="Google Shape;998;p20"/>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999" name="Google Shape;999;p20"/>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00" name="Google Shape;1000;p20"/>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01" name="Google Shape;1001;p20"/>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02" name="Google Shape;1002;p20"/>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03" name="Google Shape;1003;p20"/>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04" name="Google Shape;1004;p20"/>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05" name="Google Shape;1005;p20"/>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06" name="Google Shape;1006;p20"/>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07" name="Google Shape;1007;p20"/>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08" name="Google Shape;1008;p20"/>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09" name="Google Shape;1009;p20"/>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10" name="Google Shape;1010;p20"/>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11" name="Google Shape;1011;p20"/>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12" name="Google Shape;1012;p20"/>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13" name="Google Shape;1013;p20"/>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14" name="Google Shape;1014;p20"/>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15" name="Google Shape;1015;p20"/>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16" name="Google Shape;1016;p20"/>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17" name="Google Shape;1017;p20"/>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18" name="Google Shape;1018;p20"/>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19" name="Google Shape;1019;p20"/>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20" name="Google Shape;1020;p20"/>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21" name="Google Shape;1021;p20"/>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22" name="Google Shape;1022;p20"/>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23" name="Google Shape;1023;p20"/>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24" name="Google Shape;1024;p20"/>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25" name="Google Shape;1025;p20"/>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26" name="Google Shape;1026;p20"/>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27" name="Google Shape;1027;p20"/>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28" name="Google Shape;1028;p20"/>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29" name="Google Shape;1029;p20"/>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30" name="Google Shape;1030;p20"/>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31" name="Google Shape;1031;p20"/>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32" name="Google Shape;1032;p20"/>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33" name="Google Shape;1033;p20"/>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34" name="Google Shape;1034;p20"/>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35" name="Google Shape;1035;p20"/>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36" name="Google Shape;1036;p20"/>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37" name="Google Shape;1037;p20"/>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38" name="Google Shape;1038;p20"/>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39" name="Google Shape;1039;p20"/>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40" name="Google Shape;1040;p20"/>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41" name="Google Shape;1041;p20"/>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42" name="Google Shape;1042;p20"/>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43" name="Google Shape;1043;p20"/>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44" name="Google Shape;1044;p20"/>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45" name="Google Shape;1045;p20"/>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46" name="Google Shape;1046;p20"/>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47" name="Google Shape;1047;p20"/>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48" name="Google Shape;1048;p20"/>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49" name="Google Shape;1049;p20"/>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50" name="Google Shape;1050;p20"/>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51" name="Google Shape;1051;p20"/>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52" name="Google Shape;1052;p20"/>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53" name="Google Shape;1053;p20"/>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54" name="Google Shape;1054;p20"/>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55" name="Google Shape;1055;p20"/>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56" name="Google Shape;1056;p20"/>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57" name="Google Shape;1057;p20"/>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58" name="Google Shape;1058;p20"/>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59" name="Google Shape;1059;p20"/>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60" name="Google Shape;1060;p20"/>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61" name="Google Shape;1061;p20"/>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62" name="Google Shape;1062;p20"/>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63" name="Google Shape;1063;p20"/>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64" name="Google Shape;1064;p20"/>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65" name="Google Shape;1065;p20"/>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66" name="Google Shape;1066;p20"/>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67" name="Google Shape;1067;p20"/>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grpSp>
        <p:grpSp>
          <p:nvGrpSpPr>
            <p:cNvPr id="1068" name="Google Shape;1068;p20"/>
            <p:cNvGrpSpPr/>
            <p:nvPr/>
          </p:nvGrpSpPr>
          <p:grpSpPr>
            <a:xfrm rot="10800000">
              <a:off x="4417839" y="2091906"/>
              <a:ext cx="5294376" cy="4114800"/>
              <a:chOff x="3310555" y="716546"/>
              <a:chExt cx="5294376" cy="4114800"/>
            </a:xfrm>
          </p:grpSpPr>
          <p:grpSp>
            <p:nvGrpSpPr>
              <p:cNvPr id="1069" name="Google Shape;1069;p20"/>
              <p:cNvGrpSpPr/>
              <p:nvPr/>
            </p:nvGrpSpPr>
            <p:grpSpPr>
              <a:xfrm flipH="1">
                <a:off x="3310555" y="737968"/>
                <a:ext cx="5294376" cy="54864"/>
                <a:chOff x="1522413" y="1514475"/>
                <a:chExt cx="10569575" cy="64008"/>
              </a:xfrm>
            </p:grpSpPr>
            <p:sp>
              <p:nvSpPr>
                <p:cNvPr id="1070" name="Google Shape;1070;p20"/>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71" name="Google Shape;1071;p20"/>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72" name="Google Shape;1072;p20"/>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73" name="Google Shape;1073;p20"/>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74" name="Google Shape;1074;p20"/>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75" name="Google Shape;1075;p20"/>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76" name="Google Shape;1076;p20"/>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77" name="Google Shape;1077;p20"/>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78" name="Google Shape;1078;p20"/>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79" name="Google Shape;1079;p20"/>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80" name="Google Shape;1080;p20"/>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81" name="Google Shape;1081;p20"/>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82" name="Google Shape;1082;p20"/>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83" name="Google Shape;1083;p20"/>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84" name="Google Shape;1084;p20"/>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85" name="Google Shape;1085;p20"/>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86" name="Google Shape;1086;p20"/>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87" name="Google Shape;1087;p20"/>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88" name="Google Shape;1088;p20"/>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89" name="Google Shape;1089;p20"/>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90" name="Google Shape;1090;p20"/>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91" name="Google Shape;1091;p20"/>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92" name="Google Shape;1092;p20"/>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93" name="Google Shape;1093;p20"/>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94" name="Google Shape;1094;p20"/>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95" name="Google Shape;1095;p20"/>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96" name="Google Shape;1096;p20"/>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97" name="Google Shape;1097;p20"/>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98" name="Google Shape;1098;p20"/>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099" name="Google Shape;1099;p20"/>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00" name="Google Shape;1100;p20"/>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01" name="Google Shape;1101;p20"/>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02" name="Google Shape;1102;p20"/>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03" name="Google Shape;1103;p20"/>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04" name="Google Shape;1104;p20"/>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05" name="Google Shape;1105;p20"/>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06" name="Google Shape;1106;p20"/>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07" name="Google Shape;1107;p20"/>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08" name="Google Shape;1108;p20"/>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09" name="Google Shape;1109;p20"/>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10" name="Google Shape;1110;p20"/>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11" name="Google Shape;1111;p20"/>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12" name="Google Shape;1112;p20"/>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13" name="Google Shape;1113;p20"/>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14" name="Google Shape;1114;p20"/>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15" name="Google Shape;1115;p20"/>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16" name="Google Shape;1116;p20"/>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17" name="Google Shape;1117;p20"/>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18" name="Google Shape;1118;p20"/>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19" name="Google Shape;1119;p20"/>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20" name="Google Shape;1120;p20"/>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21" name="Google Shape;1121;p20"/>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22" name="Google Shape;1122;p20"/>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23" name="Google Shape;1123;p20"/>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24" name="Google Shape;1124;p20"/>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25" name="Google Shape;1125;p20"/>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26" name="Google Shape;1126;p20"/>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27" name="Google Shape;1127;p20"/>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28" name="Google Shape;1128;p20"/>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29" name="Google Shape;1129;p20"/>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30" name="Google Shape;1130;p20"/>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31" name="Google Shape;1131;p20"/>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32" name="Google Shape;1132;p20"/>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33" name="Google Shape;1133;p20"/>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34" name="Google Shape;1134;p20"/>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35" name="Google Shape;1135;p20"/>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36" name="Google Shape;1136;p20"/>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37" name="Google Shape;1137;p20"/>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38" name="Google Shape;1138;p20"/>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39" name="Google Shape;1139;p20"/>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40" name="Google Shape;1140;p20"/>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41" name="Google Shape;1141;p20"/>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42" name="Google Shape;1142;p20"/>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43" name="Google Shape;1143;p20"/>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grpSp>
            <p:nvGrpSpPr>
              <p:cNvPr id="1144" name="Google Shape;1144;p20"/>
              <p:cNvGrpSpPr/>
              <p:nvPr/>
            </p:nvGrpSpPr>
            <p:grpSpPr>
              <a:xfrm flipH="1" rot="-5400000">
                <a:off x="6492229" y="2755658"/>
                <a:ext cx="4114800" cy="36576"/>
                <a:chOff x="1522413" y="1514475"/>
                <a:chExt cx="10569575" cy="64008"/>
              </a:xfrm>
            </p:grpSpPr>
            <p:sp>
              <p:nvSpPr>
                <p:cNvPr id="1145" name="Google Shape;1145;p20"/>
                <p:cNvSpPr/>
                <p:nvPr/>
              </p:nvSpPr>
              <p:spPr>
                <a:xfrm>
                  <a:off x="12028488" y="1525554"/>
                  <a:ext cx="63500" cy="4924"/>
                </a:xfrm>
                <a:custGeom>
                  <a:rect b="b" l="l" r="r" t="t"/>
                  <a:pathLst>
                    <a:path extrusionOk="0" h="6" w="67">
                      <a:moveTo>
                        <a:pt x="30" y="6"/>
                      </a:moveTo>
                      <a:lnTo>
                        <a:pt x="30" y="6"/>
                      </a:lnTo>
                      <a:lnTo>
                        <a:pt x="67" y="3"/>
                      </a:lnTo>
                      <a:cubicBezTo>
                        <a:pt x="60" y="2"/>
                        <a:pt x="26" y="1"/>
                        <a:pt x="39" y="0"/>
                      </a:cubicBezTo>
                      <a:cubicBezTo>
                        <a:pt x="0" y="1"/>
                        <a:pt x="8" y="3"/>
                        <a:pt x="30"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46" name="Google Shape;1146;p20"/>
                <p:cNvSpPr/>
                <p:nvPr/>
              </p:nvSpPr>
              <p:spPr>
                <a:xfrm>
                  <a:off x="12022138" y="1532939"/>
                  <a:ext cx="19050" cy="1231"/>
                </a:xfrm>
                <a:custGeom>
                  <a:rect b="b" l="l" r="r" t="t"/>
                  <a:pathLst>
                    <a:path extrusionOk="0" h="2" w="20">
                      <a:moveTo>
                        <a:pt x="0" y="2"/>
                      </a:moveTo>
                      <a:lnTo>
                        <a:pt x="0" y="2"/>
                      </a:lnTo>
                      <a:lnTo>
                        <a:pt x="20" y="1"/>
                      </a:lnTo>
                      <a:cubicBezTo>
                        <a:pt x="16" y="0"/>
                        <a:pt x="11" y="0"/>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47" name="Google Shape;1147;p20"/>
                <p:cNvSpPr/>
                <p:nvPr/>
              </p:nvSpPr>
              <p:spPr>
                <a:xfrm>
                  <a:off x="12041188" y="1531708"/>
                  <a:ext cx="39687" cy="6155"/>
                </a:xfrm>
                <a:custGeom>
                  <a:rect b="b" l="l" r="r" t="t"/>
                  <a:pathLst>
                    <a:path extrusionOk="0" h="6" w="41">
                      <a:moveTo>
                        <a:pt x="41" y="0"/>
                      </a:moveTo>
                      <a:lnTo>
                        <a:pt x="41" y="0"/>
                      </a:lnTo>
                      <a:lnTo>
                        <a:pt x="0" y="2"/>
                      </a:lnTo>
                      <a:cubicBezTo>
                        <a:pt x="5" y="3"/>
                        <a:pt x="6" y="6"/>
                        <a:pt x="19" y="1"/>
                      </a:cubicBezTo>
                      <a:cubicBezTo>
                        <a:pt x="15" y="3"/>
                        <a:pt x="23" y="1"/>
                        <a:pt x="4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48" name="Google Shape;1148;p20"/>
                <p:cNvSpPr/>
                <p:nvPr/>
              </p:nvSpPr>
              <p:spPr>
                <a:xfrm>
                  <a:off x="11831638" y="1526784"/>
                  <a:ext cx="42862" cy="4924"/>
                </a:xfrm>
                <a:custGeom>
                  <a:rect b="b" l="l" r="r" t="t"/>
                  <a:pathLst>
                    <a:path extrusionOk="0" h="6" w="45">
                      <a:moveTo>
                        <a:pt x="2" y="0"/>
                      </a:moveTo>
                      <a:lnTo>
                        <a:pt x="2" y="0"/>
                      </a:lnTo>
                      <a:cubicBezTo>
                        <a:pt x="0" y="1"/>
                        <a:pt x="15" y="4"/>
                        <a:pt x="18" y="6"/>
                      </a:cubicBezTo>
                      <a:lnTo>
                        <a:pt x="45" y="4"/>
                      </a:lnTo>
                      <a:cubicBezTo>
                        <a:pt x="31" y="3"/>
                        <a:pt x="4" y="2"/>
                        <a:pt x="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49" name="Google Shape;1149;p20"/>
                <p:cNvSpPr/>
                <p:nvPr/>
              </p:nvSpPr>
              <p:spPr>
                <a:xfrm>
                  <a:off x="11809413" y="1531708"/>
                  <a:ext cx="41275" cy="2462"/>
                </a:xfrm>
                <a:custGeom>
                  <a:rect b="b" l="l" r="r" t="t"/>
                  <a:pathLst>
                    <a:path extrusionOk="0" h="3" w="44">
                      <a:moveTo>
                        <a:pt x="42" y="0"/>
                      </a:moveTo>
                      <a:lnTo>
                        <a:pt x="42" y="0"/>
                      </a:lnTo>
                      <a:lnTo>
                        <a:pt x="0" y="3"/>
                      </a:lnTo>
                      <a:cubicBezTo>
                        <a:pt x="37" y="3"/>
                        <a:pt x="44" y="2"/>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50" name="Google Shape;1150;p20"/>
                <p:cNvSpPr/>
                <p:nvPr/>
              </p:nvSpPr>
              <p:spPr>
                <a:xfrm>
                  <a:off x="12003088" y="1537863"/>
                  <a:ext cx="77787" cy="3693"/>
                </a:xfrm>
                <a:custGeom>
                  <a:rect b="b" l="l" r="r" t="t"/>
                  <a:pathLst>
                    <a:path extrusionOk="0" h="5" w="82">
                      <a:moveTo>
                        <a:pt x="14" y="5"/>
                      </a:moveTo>
                      <a:lnTo>
                        <a:pt x="14" y="5"/>
                      </a:lnTo>
                      <a:lnTo>
                        <a:pt x="82" y="0"/>
                      </a:lnTo>
                      <a:lnTo>
                        <a:pt x="0" y="5"/>
                      </a:lnTo>
                      <a:lnTo>
                        <a:pt x="14"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51" name="Google Shape;1151;p20"/>
                <p:cNvSpPr/>
                <p:nvPr/>
              </p:nvSpPr>
              <p:spPr>
                <a:xfrm>
                  <a:off x="11664950" y="1523092"/>
                  <a:ext cx="39687" cy="4924"/>
                </a:xfrm>
                <a:custGeom>
                  <a:rect b="b" l="l" r="r" t="t"/>
                  <a:pathLst>
                    <a:path extrusionOk="0" h="5" w="42">
                      <a:moveTo>
                        <a:pt x="19" y="4"/>
                      </a:moveTo>
                      <a:lnTo>
                        <a:pt x="19" y="4"/>
                      </a:lnTo>
                      <a:lnTo>
                        <a:pt x="42" y="0"/>
                      </a:lnTo>
                      <a:lnTo>
                        <a:pt x="0" y="5"/>
                      </a:lnTo>
                      <a:lnTo>
                        <a:pt x="19"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52" name="Google Shape;1152;p20"/>
                <p:cNvSpPr/>
                <p:nvPr/>
              </p:nvSpPr>
              <p:spPr>
                <a:xfrm>
                  <a:off x="11506200" y="1521861"/>
                  <a:ext cx="92075" cy="4924"/>
                </a:xfrm>
                <a:custGeom>
                  <a:rect b="b" l="l" r="r" t="t"/>
                  <a:pathLst>
                    <a:path extrusionOk="0" h="6" w="98">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53" name="Google Shape;1153;p20"/>
                <p:cNvSpPr/>
                <p:nvPr/>
              </p:nvSpPr>
              <p:spPr>
                <a:xfrm>
                  <a:off x="11471275" y="1525554"/>
                  <a:ext cx="34925" cy="3693"/>
                </a:xfrm>
                <a:custGeom>
                  <a:rect b="b" l="l" r="r" t="t"/>
                  <a:pathLst>
                    <a:path extrusionOk="0" h="3" w="36">
                      <a:moveTo>
                        <a:pt x="0" y="3"/>
                      </a:moveTo>
                      <a:lnTo>
                        <a:pt x="0" y="3"/>
                      </a:lnTo>
                      <a:cubicBezTo>
                        <a:pt x="11" y="2"/>
                        <a:pt x="23" y="1"/>
                        <a:pt x="36" y="0"/>
                      </a:cubicBezTo>
                      <a:cubicBezTo>
                        <a:pt x="24" y="0"/>
                        <a:pt x="12"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54" name="Google Shape;1154;p20"/>
                <p:cNvSpPr/>
                <p:nvPr/>
              </p:nvSpPr>
              <p:spPr>
                <a:xfrm>
                  <a:off x="11710988" y="1529246"/>
                  <a:ext cx="30162" cy="4924"/>
                </a:xfrm>
                <a:custGeom>
                  <a:rect b="b" l="l" r="r" t="t"/>
                  <a:pathLst>
                    <a:path extrusionOk="0" h="5" w="32">
                      <a:moveTo>
                        <a:pt x="32" y="5"/>
                      </a:moveTo>
                      <a:lnTo>
                        <a:pt x="32" y="5"/>
                      </a:lnTo>
                      <a:cubicBezTo>
                        <a:pt x="29" y="4"/>
                        <a:pt x="23" y="1"/>
                        <a:pt x="0" y="0"/>
                      </a:cubicBezTo>
                      <a:lnTo>
                        <a:pt x="16" y="5"/>
                      </a:lnTo>
                      <a:lnTo>
                        <a:pt x="32"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55" name="Google Shape;1155;p20"/>
                <p:cNvSpPr/>
                <p:nvPr/>
              </p:nvSpPr>
              <p:spPr>
                <a:xfrm>
                  <a:off x="11691938" y="1532939"/>
                  <a:ext cx="34925" cy="1231"/>
                </a:xfrm>
                <a:custGeom>
                  <a:rect b="b" l="l" r="r" t="t"/>
                  <a:pathLst>
                    <a:path extrusionOk="0" h="1" w="36">
                      <a:moveTo>
                        <a:pt x="36" y="1"/>
                      </a:moveTo>
                      <a:lnTo>
                        <a:pt x="36" y="1"/>
                      </a:lnTo>
                      <a:lnTo>
                        <a:pt x="35" y="1"/>
                      </a:lnTo>
                      <a:lnTo>
                        <a:pt x="0" y="0"/>
                      </a:lnTo>
                      <a:lnTo>
                        <a:pt x="36"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56" name="Google Shape;1156;p20"/>
                <p:cNvSpPr/>
                <p:nvPr/>
              </p:nvSpPr>
              <p:spPr>
                <a:xfrm>
                  <a:off x="11741150" y="1534170"/>
                  <a:ext cx="4762" cy="0"/>
                </a:xfrm>
                <a:custGeom>
                  <a:rect b="b" l="l" r="r" t="t"/>
                  <a:pathLst>
                    <a:path extrusionOk="0" h="120000" w="5">
                      <a:moveTo>
                        <a:pt x="5" y="0"/>
                      </a:moveTo>
                      <a:lnTo>
                        <a:pt x="5" y="0"/>
                      </a:lnTo>
                      <a:lnTo>
                        <a:pt x="0" y="0"/>
                      </a:lnTo>
                      <a:cubicBezTo>
                        <a:pt x="2" y="0"/>
                        <a:pt x="3" y="0"/>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57" name="Google Shape;1157;p20"/>
                <p:cNvSpPr/>
                <p:nvPr/>
              </p:nvSpPr>
              <p:spPr>
                <a:xfrm>
                  <a:off x="11841163" y="1537863"/>
                  <a:ext cx="71437" cy="8617"/>
                </a:xfrm>
                <a:custGeom>
                  <a:rect b="b" l="l" r="r" t="t"/>
                  <a:pathLst>
                    <a:path extrusionOk="0" h="9" w="75">
                      <a:moveTo>
                        <a:pt x="75" y="0"/>
                      </a:moveTo>
                      <a:lnTo>
                        <a:pt x="75" y="0"/>
                      </a:lnTo>
                      <a:cubicBezTo>
                        <a:pt x="51" y="3"/>
                        <a:pt x="0" y="5"/>
                        <a:pt x="49" y="9"/>
                      </a:cubicBezTo>
                      <a:cubicBezTo>
                        <a:pt x="66" y="6"/>
                        <a:pt x="38" y="4"/>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58" name="Google Shape;1158;p20"/>
                <p:cNvSpPr/>
                <p:nvPr/>
              </p:nvSpPr>
              <p:spPr>
                <a:xfrm>
                  <a:off x="11764963" y="1535401"/>
                  <a:ext cx="44450" cy="3693"/>
                </a:xfrm>
                <a:custGeom>
                  <a:rect b="b" l="l" r="r" t="t"/>
                  <a:pathLst>
                    <a:path extrusionOk="0" h="4" w="47">
                      <a:moveTo>
                        <a:pt x="0" y="3"/>
                      </a:moveTo>
                      <a:lnTo>
                        <a:pt x="0" y="3"/>
                      </a:lnTo>
                      <a:lnTo>
                        <a:pt x="44" y="4"/>
                      </a:lnTo>
                      <a:cubicBezTo>
                        <a:pt x="43" y="3"/>
                        <a:pt x="35" y="1"/>
                        <a:pt x="47" y="0"/>
                      </a:cubicBez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59" name="Google Shape;1159;p20"/>
                <p:cNvSpPr/>
                <p:nvPr/>
              </p:nvSpPr>
              <p:spPr>
                <a:xfrm>
                  <a:off x="11744325" y="1537863"/>
                  <a:ext cx="20637" cy="2462"/>
                </a:xfrm>
                <a:custGeom>
                  <a:rect b="b" l="l" r="r" t="t"/>
                  <a:pathLst>
                    <a:path extrusionOk="0" h="2" w="22">
                      <a:moveTo>
                        <a:pt x="0" y="2"/>
                      </a:moveTo>
                      <a:lnTo>
                        <a:pt x="0" y="2"/>
                      </a:lnTo>
                      <a:lnTo>
                        <a:pt x="22" y="0"/>
                      </a:lnTo>
                      <a:lnTo>
                        <a:pt x="5" y="0"/>
                      </a:lnTo>
                      <a:lnTo>
                        <a:pt x="0"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60" name="Google Shape;1160;p20"/>
                <p:cNvSpPr/>
                <p:nvPr/>
              </p:nvSpPr>
              <p:spPr>
                <a:xfrm>
                  <a:off x="11482388" y="1531708"/>
                  <a:ext cx="85725" cy="3693"/>
                </a:xfrm>
                <a:custGeom>
                  <a:rect b="b" l="l" r="r" t="t"/>
                  <a:pathLst>
                    <a:path extrusionOk="0" h="4" w="90">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61" name="Google Shape;1161;p20"/>
                <p:cNvSpPr/>
                <p:nvPr/>
              </p:nvSpPr>
              <p:spPr>
                <a:xfrm>
                  <a:off x="11626850" y="1532939"/>
                  <a:ext cx="4762" cy="1231"/>
                </a:xfrm>
                <a:custGeom>
                  <a:rect b="b" l="l" r="r" t="t"/>
                  <a:pathLst>
                    <a:path extrusionOk="0" h="1" w="5">
                      <a:moveTo>
                        <a:pt x="5" y="0"/>
                      </a:moveTo>
                      <a:lnTo>
                        <a:pt x="5" y="0"/>
                      </a:lnTo>
                      <a:lnTo>
                        <a:pt x="0" y="1"/>
                      </a:lnTo>
                      <a:cubicBezTo>
                        <a:pt x="3" y="1"/>
                        <a:pt x="5" y="1"/>
                        <a:pt x="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62" name="Google Shape;1162;p20"/>
                <p:cNvSpPr/>
                <p:nvPr/>
              </p:nvSpPr>
              <p:spPr>
                <a:xfrm>
                  <a:off x="11261725" y="1534170"/>
                  <a:ext cx="4762" cy="0"/>
                </a:xfrm>
                <a:custGeom>
                  <a:rect b="b" l="l" r="r" t="t"/>
                  <a:pathLst>
                    <a:path extrusionOk="0" h="1" w="5">
                      <a:moveTo>
                        <a:pt x="0" y="0"/>
                      </a:moveTo>
                      <a:lnTo>
                        <a:pt x="0" y="0"/>
                      </a:lnTo>
                      <a:lnTo>
                        <a:pt x="4" y="0"/>
                      </a:lnTo>
                      <a:cubicBezTo>
                        <a:pt x="4" y="0"/>
                        <a:pt x="4" y="0"/>
                        <a:pt x="5"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63" name="Google Shape;1163;p20"/>
                <p:cNvSpPr/>
                <p:nvPr/>
              </p:nvSpPr>
              <p:spPr>
                <a:xfrm>
                  <a:off x="11553825" y="1534170"/>
                  <a:ext cx="44450" cy="2462"/>
                </a:xfrm>
                <a:custGeom>
                  <a:rect b="b" l="l" r="r" t="t"/>
                  <a:pathLst>
                    <a:path extrusionOk="0" h="2" w="47">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64" name="Google Shape;1164;p20"/>
                <p:cNvSpPr/>
                <p:nvPr/>
              </p:nvSpPr>
              <p:spPr>
                <a:xfrm>
                  <a:off x="11409363" y="1529246"/>
                  <a:ext cx="31750" cy="2462"/>
                </a:xfrm>
                <a:custGeom>
                  <a:rect b="b" l="l" r="r" t="t"/>
                  <a:pathLst>
                    <a:path extrusionOk="0" h="3" w="33">
                      <a:moveTo>
                        <a:pt x="0" y="1"/>
                      </a:moveTo>
                      <a:lnTo>
                        <a:pt x="0" y="1"/>
                      </a:lnTo>
                      <a:cubicBezTo>
                        <a:pt x="10" y="2"/>
                        <a:pt x="21" y="3"/>
                        <a:pt x="33" y="3"/>
                      </a:cubicBezTo>
                      <a:cubicBezTo>
                        <a:pt x="23" y="2"/>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65" name="Google Shape;1165;p20"/>
                <p:cNvSpPr/>
                <p:nvPr/>
              </p:nvSpPr>
              <p:spPr>
                <a:xfrm>
                  <a:off x="11618913" y="1531708"/>
                  <a:ext cx="6350" cy="0"/>
                </a:xfrm>
                <a:custGeom>
                  <a:rect b="b" l="l" r="r" t="t"/>
                  <a:pathLst>
                    <a:path extrusionOk="0" h="1" w="6">
                      <a:moveTo>
                        <a:pt x="3" y="0"/>
                      </a:moveTo>
                      <a:lnTo>
                        <a:pt x="3" y="0"/>
                      </a:lnTo>
                      <a:lnTo>
                        <a:pt x="6" y="0"/>
                      </a:lnTo>
                      <a:cubicBezTo>
                        <a:pt x="0" y="0"/>
                        <a:pt x="0" y="0"/>
                        <a:pt x="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66" name="Google Shape;1166;p20"/>
                <p:cNvSpPr/>
                <p:nvPr/>
              </p:nvSpPr>
              <p:spPr>
                <a:xfrm>
                  <a:off x="11598275" y="1531708"/>
                  <a:ext cx="28575" cy="2462"/>
                </a:xfrm>
                <a:custGeom>
                  <a:rect b="b" l="l" r="r" t="t"/>
                  <a:pathLst>
                    <a:path extrusionOk="0" h="3" w="31">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67" name="Google Shape;1167;p20"/>
                <p:cNvSpPr/>
                <p:nvPr/>
              </p:nvSpPr>
              <p:spPr>
                <a:xfrm>
                  <a:off x="11137900" y="1534170"/>
                  <a:ext cx="188912" cy="23388"/>
                </a:xfrm>
                <a:custGeom>
                  <a:rect b="b" l="l" r="r" t="t"/>
                  <a:pathLst>
                    <a:path extrusionOk="0" h="27" w="198">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68" name="Google Shape;1168;p20"/>
                <p:cNvSpPr/>
                <p:nvPr/>
              </p:nvSpPr>
              <p:spPr>
                <a:xfrm>
                  <a:off x="11266488" y="1529246"/>
                  <a:ext cx="95250" cy="4924"/>
                </a:xfrm>
                <a:custGeom>
                  <a:rect b="b" l="l" r="r" t="t"/>
                  <a:pathLst>
                    <a:path extrusionOk="0" h="6" w="100">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69" name="Google Shape;1169;p20"/>
                <p:cNvSpPr/>
                <p:nvPr/>
              </p:nvSpPr>
              <p:spPr>
                <a:xfrm>
                  <a:off x="11361738" y="1531708"/>
                  <a:ext cx="134937" cy="12309"/>
                </a:xfrm>
                <a:custGeom>
                  <a:rect b="b" l="l" r="r" t="t"/>
                  <a:pathLst>
                    <a:path extrusionOk="0" h="14" w="142">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70" name="Google Shape;1170;p20"/>
                <p:cNvSpPr/>
                <p:nvPr/>
              </p:nvSpPr>
              <p:spPr>
                <a:xfrm>
                  <a:off x="11834813" y="1552634"/>
                  <a:ext cx="9525" cy="1231"/>
                </a:xfrm>
                <a:custGeom>
                  <a:rect b="b" l="l" r="r" t="t"/>
                  <a:pathLst>
                    <a:path extrusionOk="0" h="1" w="11">
                      <a:moveTo>
                        <a:pt x="11" y="1"/>
                      </a:moveTo>
                      <a:lnTo>
                        <a:pt x="11" y="1"/>
                      </a:lnTo>
                      <a:cubicBezTo>
                        <a:pt x="8" y="1"/>
                        <a:pt x="8" y="1"/>
                        <a:pt x="8" y="0"/>
                      </a:cubicBezTo>
                      <a:cubicBezTo>
                        <a:pt x="2" y="1"/>
                        <a:pt x="0" y="1"/>
                        <a:pt x="11"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71" name="Google Shape;1171;p20"/>
                <p:cNvSpPr/>
                <p:nvPr/>
              </p:nvSpPr>
              <p:spPr>
                <a:xfrm>
                  <a:off x="11764963" y="1542787"/>
                  <a:ext cx="117475" cy="9847"/>
                </a:xfrm>
                <a:custGeom>
                  <a:rect b="b" l="l" r="r" t="t"/>
                  <a:pathLst>
                    <a:path extrusionOk="0" h="12" w="12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72" name="Google Shape;1172;p20"/>
                <p:cNvSpPr/>
                <p:nvPr/>
              </p:nvSpPr>
              <p:spPr>
                <a:xfrm>
                  <a:off x="11555413" y="1544017"/>
                  <a:ext cx="69850" cy="4924"/>
                </a:xfrm>
                <a:custGeom>
                  <a:rect b="b" l="l" r="r" t="t"/>
                  <a:pathLst>
                    <a:path extrusionOk="0" h="6" w="74">
                      <a:moveTo>
                        <a:pt x="70" y="0"/>
                      </a:moveTo>
                      <a:lnTo>
                        <a:pt x="70" y="0"/>
                      </a:lnTo>
                      <a:lnTo>
                        <a:pt x="0" y="2"/>
                      </a:lnTo>
                      <a:lnTo>
                        <a:pt x="36" y="6"/>
                      </a:lnTo>
                      <a:lnTo>
                        <a:pt x="34" y="4"/>
                      </a:lnTo>
                      <a:cubicBezTo>
                        <a:pt x="74" y="4"/>
                        <a:pt x="65" y="2"/>
                        <a:pt x="70"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73" name="Google Shape;1173;p20"/>
                <p:cNvSpPr/>
                <p:nvPr/>
              </p:nvSpPr>
              <p:spPr>
                <a:xfrm>
                  <a:off x="11223625" y="1528016"/>
                  <a:ext cx="38100" cy="6155"/>
                </a:xfrm>
                <a:custGeom>
                  <a:rect b="b" l="l" r="r" t="t"/>
                  <a:pathLst>
                    <a:path extrusionOk="0" h="7" w="40">
                      <a:moveTo>
                        <a:pt x="31" y="5"/>
                      </a:moveTo>
                      <a:lnTo>
                        <a:pt x="31" y="5"/>
                      </a:lnTo>
                      <a:lnTo>
                        <a:pt x="40" y="0"/>
                      </a:lnTo>
                      <a:lnTo>
                        <a:pt x="0" y="7"/>
                      </a:lnTo>
                      <a:lnTo>
                        <a:pt x="31"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74" name="Google Shape;1174;p20"/>
                <p:cNvSpPr/>
                <p:nvPr/>
              </p:nvSpPr>
              <p:spPr>
                <a:xfrm>
                  <a:off x="11145838" y="1529246"/>
                  <a:ext cx="22225" cy="2462"/>
                </a:xfrm>
                <a:custGeom>
                  <a:rect b="b" l="l" r="r" t="t"/>
                  <a:pathLst>
                    <a:path extrusionOk="0" h="4" w="24">
                      <a:moveTo>
                        <a:pt x="21" y="4"/>
                      </a:moveTo>
                      <a:lnTo>
                        <a:pt x="21" y="4"/>
                      </a:lnTo>
                      <a:lnTo>
                        <a:pt x="24" y="0"/>
                      </a:lnTo>
                      <a:lnTo>
                        <a:pt x="0" y="3"/>
                      </a:lnTo>
                      <a:lnTo>
                        <a:pt x="2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75" name="Google Shape;1175;p20"/>
                <p:cNvSpPr/>
                <p:nvPr/>
              </p:nvSpPr>
              <p:spPr>
                <a:xfrm>
                  <a:off x="6197600" y="1566174"/>
                  <a:ext cx="20637" cy="1231"/>
                </a:xfrm>
                <a:custGeom>
                  <a:rect b="b" l="l" r="r" t="t"/>
                  <a:pathLst>
                    <a:path extrusionOk="0" h="1" w="21">
                      <a:moveTo>
                        <a:pt x="21" y="0"/>
                      </a:moveTo>
                      <a:lnTo>
                        <a:pt x="21" y="0"/>
                      </a:lnTo>
                      <a:lnTo>
                        <a:pt x="0" y="1"/>
                      </a:lnTo>
                      <a:cubicBezTo>
                        <a:pt x="10" y="0"/>
                        <a:pt x="16" y="0"/>
                        <a:pt x="2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76" name="Google Shape;1176;p20"/>
                <p:cNvSpPr/>
                <p:nvPr/>
              </p:nvSpPr>
              <p:spPr>
                <a:xfrm>
                  <a:off x="6356350" y="1564943"/>
                  <a:ext cx="9525" cy="1231"/>
                </a:xfrm>
                <a:custGeom>
                  <a:rect b="b" l="l" r="r" t="t"/>
                  <a:pathLst>
                    <a:path extrusionOk="0" h="2" w="10">
                      <a:moveTo>
                        <a:pt x="6" y="2"/>
                      </a:moveTo>
                      <a:lnTo>
                        <a:pt x="6" y="2"/>
                      </a:lnTo>
                      <a:lnTo>
                        <a:pt x="10" y="0"/>
                      </a:lnTo>
                      <a:cubicBezTo>
                        <a:pt x="3" y="1"/>
                        <a:pt x="0" y="2"/>
                        <a:pt x="6"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77" name="Google Shape;1177;p20"/>
                <p:cNvSpPr/>
                <p:nvPr/>
              </p:nvSpPr>
              <p:spPr>
                <a:xfrm>
                  <a:off x="8950325" y="1521861"/>
                  <a:ext cx="61912" cy="7386"/>
                </a:xfrm>
                <a:custGeom>
                  <a:rect b="b" l="l" r="r" t="t"/>
                  <a:pathLst>
                    <a:path extrusionOk="0" h="9" w="65">
                      <a:moveTo>
                        <a:pt x="65" y="9"/>
                      </a:moveTo>
                      <a:lnTo>
                        <a:pt x="65" y="9"/>
                      </a:lnTo>
                      <a:cubicBezTo>
                        <a:pt x="34" y="5"/>
                        <a:pt x="0" y="0"/>
                        <a:pt x="4" y="4"/>
                      </a:cubicBezTo>
                      <a:lnTo>
                        <a:pt x="13" y="8"/>
                      </a:lnTo>
                      <a:cubicBezTo>
                        <a:pt x="35" y="7"/>
                        <a:pt x="51" y="8"/>
                        <a:pt x="65"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78" name="Google Shape;1178;p20"/>
                <p:cNvSpPr/>
                <p:nvPr/>
              </p:nvSpPr>
              <p:spPr>
                <a:xfrm>
                  <a:off x="7537450" y="1546479"/>
                  <a:ext cx="28575" cy="3693"/>
                </a:xfrm>
                <a:custGeom>
                  <a:rect b="b" l="l" r="r" t="t"/>
                  <a:pathLst>
                    <a:path extrusionOk="0" h="4" w="29">
                      <a:moveTo>
                        <a:pt x="0" y="3"/>
                      </a:moveTo>
                      <a:lnTo>
                        <a:pt x="0" y="3"/>
                      </a:lnTo>
                      <a:lnTo>
                        <a:pt x="9" y="4"/>
                      </a:lnTo>
                      <a:lnTo>
                        <a:pt x="29" y="0"/>
                      </a:lnTo>
                      <a:lnTo>
                        <a:pt x="0" y="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79" name="Google Shape;1179;p20"/>
                <p:cNvSpPr/>
                <p:nvPr/>
              </p:nvSpPr>
              <p:spPr>
                <a:xfrm>
                  <a:off x="7478713" y="1562481"/>
                  <a:ext cx="38100" cy="2462"/>
                </a:xfrm>
                <a:custGeom>
                  <a:rect b="b" l="l" r="r" t="t"/>
                  <a:pathLst>
                    <a:path extrusionOk="0" h="3" w="40">
                      <a:moveTo>
                        <a:pt x="40" y="3"/>
                      </a:moveTo>
                      <a:lnTo>
                        <a:pt x="40" y="3"/>
                      </a:lnTo>
                      <a:lnTo>
                        <a:pt x="0" y="0"/>
                      </a:lnTo>
                      <a:cubicBezTo>
                        <a:pt x="9" y="1"/>
                        <a:pt x="22" y="2"/>
                        <a:pt x="4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80" name="Google Shape;1180;p20"/>
                <p:cNvSpPr/>
                <p:nvPr/>
              </p:nvSpPr>
              <p:spPr>
                <a:xfrm>
                  <a:off x="5410200" y="1568636"/>
                  <a:ext cx="36512" cy="3693"/>
                </a:xfrm>
                <a:custGeom>
                  <a:rect b="b" l="l" r="r" t="t"/>
                  <a:pathLst>
                    <a:path extrusionOk="0" h="5" w="38">
                      <a:moveTo>
                        <a:pt x="24" y="0"/>
                      </a:moveTo>
                      <a:lnTo>
                        <a:pt x="24" y="0"/>
                      </a:lnTo>
                      <a:lnTo>
                        <a:pt x="0" y="5"/>
                      </a:lnTo>
                      <a:cubicBezTo>
                        <a:pt x="38" y="5"/>
                        <a:pt x="21" y="3"/>
                        <a:pt x="24"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81" name="Google Shape;1181;p20"/>
                <p:cNvSpPr/>
                <p:nvPr/>
              </p:nvSpPr>
              <p:spPr>
                <a:xfrm>
                  <a:off x="10206038" y="1530477"/>
                  <a:ext cx="61912" cy="4924"/>
                </a:xfrm>
                <a:custGeom>
                  <a:rect b="b" l="l" r="r" t="t"/>
                  <a:pathLst>
                    <a:path extrusionOk="0" h="6" w="65">
                      <a:moveTo>
                        <a:pt x="65" y="3"/>
                      </a:moveTo>
                      <a:lnTo>
                        <a:pt x="65" y="3"/>
                      </a:lnTo>
                      <a:cubicBezTo>
                        <a:pt x="39" y="1"/>
                        <a:pt x="18" y="0"/>
                        <a:pt x="0" y="0"/>
                      </a:cubicBezTo>
                      <a:cubicBezTo>
                        <a:pt x="32" y="2"/>
                        <a:pt x="57" y="6"/>
                        <a:pt x="65"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82" name="Google Shape;1182;p20"/>
                <p:cNvSpPr/>
                <p:nvPr/>
              </p:nvSpPr>
              <p:spPr>
                <a:xfrm>
                  <a:off x="6257925" y="1525554"/>
                  <a:ext cx="19050" cy="2462"/>
                </a:xfrm>
                <a:custGeom>
                  <a:rect b="b" l="l" r="r" t="t"/>
                  <a:pathLst>
                    <a:path extrusionOk="0" h="2" w="21">
                      <a:moveTo>
                        <a:pt x="18" y="0"/>
                      </a:moveTo>
                      <a:lnTo>
                        <a:pt x="18" y="0"/>
                      </a:lnTo>
                      <a:cubicBezTo>
                        <a:pt x="5" y="1"/>
                        <a:pt x="0" y="2"/>
                        <a:pt x="0" y="2"/>
                      </a:cubicBezTo>
                      <a:cubicBezTo>
                        <a:pt x="13" y="2"/>
                        <a:pt x="21" y="1"/>
                        <a:pt x="1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83" name="Google Shape;1183;p20"/>
                <p:cNvSpPr/>
                <p:nvPr/>
              </p:nvSpPr>
              <p:spPr>
                <a:xfrm>
                  <a:off x="10134600" y="1528016"/>
                  <a:ext cx="71437" cy="3693"/>
                </a:xfrm>
                <a:custGeom>
                  <a:rect b="b" l="l" r="r" t="t"/>
                  <a:pathLst>
                    <a:path extrusionOk="0" h="4" w="75">
                      <a:moveTo>
                        <a:pt x="0" y="3"/>
                      </a:moveTo>
                      <a:lnTo>
                        <a:pt x="0" y="3"/>
                      </a:lnTo>
                      <a:lnTo>
                        <a:pt x="13" y="4"/>
                      </a:lnTo>
                      <a:cubicBezTo>
                        <a:pt x="32" y="3"/>
                        <a:pt x="52" y="2"/>
                        <a:pt x="75" y="3"/>
                      </a:cubicBezTo>
                      <a:cubicBezTo>
                        <a:pt x="52" y="1"/>
                        <a:pt x="25" y="0"/>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84" name="Google Shape;1184;p20"/>
                <p:cNvSpPr/>
                <p:nvPr/>
              </p:nvSpPr>
              <p:spPr>
                <a:xfrm>
                  <a:off x="2582863" y="1560020"/>
                  <a:ext cx="7937" cy="1231"/>
                </a:xfrm>
                <a:custGeom>
                  <a:rect b="b" l="l" r="r" t="t"/>
                  <a:pathLst>
                    <a:path extrusionOk="0" h="1" w="8">
                      <a:moveTo>
                        <a:pt x="8" y="1"/>
                      </a:moveTo>
                      <a:lnTo>
                        <a:pt x="8" y="1"/>
                      </a:lnTo>
                      <a:lnTo>
                        <a:pt x="1" y="0"/>
                      </a:lnTo>
                      <a:cubicBezTo>
                        <a:pt x="0" y="1"/>
                        <a:pt x="3" y="1"/>
                        <a:pt x="8"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85" name="Google Shape;1185;p20"/>
                <p:cNvSpPr/>
                <p:nvPr/>
              </p:nvSpPr>
              <p:spPr>
                <a:xfrm>
                  <a:off x="1762125" y="1521861"/>
                  <a:ext cx="34925" cy="1231"/>
                </a:xfrm>
                <a:custGeom>
                  <a:rect b="b" l="l" r="r" t="t"/>
                  <a:pathLst>
                    <a:path extrusionOk="0" h="1" w="36">
                      <a:moveTo>
                        <a:pt x="0" y="1"/>
                      </a:moveTo>
                      <a:lnTo>
                        <a:pt x="0" y="1"/>
                      </a:lnTo>
                      <a:cubicBezTo>
                        <a:pt x="9" y="1"/>
                        <a:pt x="23" y="1"/>
                        <a:pt x="36" y="1"/>
                      </a:cubicBezTo>
                      <a:cubicBezTo>
                        <a:pt x="29" y="0"/>
                        <a:pt x="19"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86" name="Google Shape;1186;p20"/>
                <p:cNvSpPr/>
                <p:nvPr/>
              </p:nvSpPr>
              <p:spPr>
                <a:xfrm>
                  <a:off x="10812463" y="1529246"/>
                  <a:ext cx="19050" cy="1231"/>
                </a:xfrm>
                <a:custGeom>
                  <a:rect b="b" l="l" r="r" t="t"/>
                  <a:pathLst>
                    <a:path extrusionOk="0" h="1" w="20">
                      <a:moveTo>
                        <a:pt x="0" y="1"/>
                      </a:moveTo>
                      <a:lnTo>
                        <a:pt x="0" y="1"/>
                      </a:lnTo>
                      <a:cubicBezTo>
                        <a:pt x="20" y="1"/>
                        <a:pt x="3"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87" name="Google Shape;1187;p20"/>
                <p:cNvSpPr/>
                <p:nvPr/>
              </p:nvSpPr>
              <p:spPr>
                <a:xfrm>
                  <a:off x="10896600" y="1545248"/>
                  <a:ext cx="7937" cy="2462"/>
                </a:xfrm>
                <a:custGeom>
                  <a:rect b="b" l="l" r="r" t="t"/>
                  <a:pathLst>
                    <a:path extrusionOk="0" h="3" w="8">
                      <a:moveTo>
                        <a:pt x="8" y="0"/>
                      </a:moveTo>
                      <a:lnTo>
                        <a:pt x="8" y="0"/>
                      </a:lnTo>
                      <a:cubicBezTo>
                        <a:pt x="4" y="1"/>
                        <a:pt x="1" y="2"/>
                        <a:pt x="0" y="3"/>
                      </a:cubicBezTo>
                      <a:cubicBezTo>
                        <a:pt x="2" y="2"/>
                        <a:pt x="4" y="1"/>
                        <a:pt x="8"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88" name="Google Shape;1188;p20"/>
                <p:cNvSpPr/>
                <p:nvPr/>
              </p:nvSpPr>
              <p:spPr>
                <a:xfrm>
                  <a:off x="9947275" y="1553865"/>
                  <a:ext cx="4762" cy="1231"/>
                </a:xfrm>
                <a:custGeom>
                  <a:rect b="b" l="l" r="r" t="t"/>
                  <a:pathLst>
                    <a:path extrusionOk="0" h="1" w="5">
                      <a:moveTo>
                        <a:pt x="1" y="0"/>
                      </a:moveTo>
                      <a:lnTo>
                        <a:pt x="1" y="0"/>
                      </a:lnTo>
                      <a:lnTo>
                        <a:pt x="0" y="0"/>
                      </a:lnTo>
                      <a:cubicBezTo>
                        <a:pt x="5" y="1"/>
                        <a:pt x="4" y="0"/>
                        <a:pt x="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89" name="Google Shape;1189;p20"/>
                <p:cNvSpPr/>
                <p:nvPr/>
              </p:nvSpPr>
              <p:spPr>
                <a:xfrm>
                  <a:off x="10817225" y="1531708"/>
                  <a:ext cx="23812" cy="0"/>
                </a:xfrm>
                <a:custGeom>
                  <a:rect b="b" l="l" r="r" t="t"/>
                  <a:pathLst>
                    <a:path extrusionOk="0" h="1" w="25">
                      <a:moveTo>
                        <a:pt x="25" y="0"/>
                      </a:moveTo>
                      <a:lnTo>
                        <a:pt x="25" y="0"/>
                      </a:lnTo>
                      <a:cubicBezTo>
                        <a:pt x="18" y="0"/>
                        <a:pt x="10" y="0"/>
                        <a:pt x="0" y="0"/>
                      </a:cubicBezTo>
                      <a:cubicBezTo>
                        <a:pt x="5" y="0"/>
                        <a:pt x="12" y="0"/>
                        <a:pt x="2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90" name="Google Shape;1190;p20"/>
                <p:cNvSpPr/>
                <p:nvPr/>
              </p:nvSpPr>
              <p:spPr>
                <a:xfrm>
                  <a:off x="10836275" y="1529246"/>
                  <a:ext cx="19050" cy="1231"/>
                </a:xfrm>
                <a:custGeom>
                  <a:rect b="b" l="l" r="r" t="t"/>
                  <a:pathLst>
                    <a:path extrusionOk="0" h="1" w="20">
                      <a:moveTo>
                        <a:pt x="0" y="1"/>
                      </a:moveTo>
                      <a:lnTo>
                        <a:pt x="0" y="1"/>
                      </a:lnTo>
                      <a:lnTo>
                        <a:pt x="18" y="1"/>
                      </a:lnTo>
                      <a:cubicBezTo>
                        <a:pt x="20" y="1"/>
                        <a:pt x="18"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91" name="Google Shape;1191;p20"/>
                <p:cNvSpPr/>
                <p:nvPr/>
              </p:nvSpPr>
              <p:spPr>
                <a:xfrm>
                  <a:off x="10787063" y="1530477"/>
                  <a:ext cx="30162" cy="1231"/>
                </a:xfrm>
                <a:custGeom>
                  <a:rect b="b" l="l" r="r" t="t"/>
                  <a:pathLst>
                    <a:path extrusionOk="0" h="1" w="31">
                      <a:moveTo>
                        <a:pt x="0" y="0"/>
                      </a:moveTo>
                      <a:lnTo>
                        <a:pt x="0" y="0"/>
                      </a:lnTo>
                      <a:cubicBezTo>
                        <a:pt x="11" y="0"/>
                        <a:pt x="21" y="0"/>
                        <a:pt x="31" y="1"/>
                      </a:cubicBezTo>
                      <a:cubicBezTo>
                        <a:pt x="28" y="0"/>
                        <a:pt x="26" y="0"/>
                        <a:pt x="27" y="0"/>
                      </a:cubicBez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92" name="Google Shape;1192;p20"/>
                <p:cNvSpPr/>
                <p:nvPr/>
              </p:nvSpPr>
              <p:spPr>
                <a:xfrm>
                  <a:off x="4092575" y="1552634"/>
                  <a:ext cx="20637" cy="2462"/>
                </a:xfrm>
                <a:custGeom>
                  <a:rect b="b" l="l" r="r" t="t"/>
                  <a:pathLst>
                    <a:path extrusionOk="0" h="2" w="23">
                      <a:moveTo>
                        <a:pt x="23" y="0"/>
                      </a:moveTo>
                      <a:lnTo>
                        <a:pt x="23" y="0"/>
                      </a:lnTo>
                      <a:lnTo>
                        <a:pt x="19" y="0"/>
                      </a:lnTo>
                      <a:cubicBezTo>
                        <a:pt x="0" y="2"/>
                        <a:pt x="8" y="1"/>
                        <a:pt x="23"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93" name="Google Shape;1193;p20"/>
                <p:cNvSpPr/>
                <p:nvPr/>
              </p:nvSpPr>
              <p:spPr>
                <a:xfrm>
                  <a:off x="8528050" y="1567405"/>
                  <a:ext cx="3175" cy="1231"/>
                </a:xfrm>
                <a:custGeom>
                  <a:rect b="b" l="l" r="r" t="t"/>
                  <a:pathLst>
                    <a:path extrusionOk="0" h="1" w="3">
                      <a:moveTo>
                        <a:pt x="1" y="1"/>
                      </a:moveTo>
                      <a:lnTo>
                        <a:pt x="1" y="1"/>
                      </a:lnTo>
                      <a:lnTo>
                        <a:pt x="3" y="0"/>
                      </a:lnTo>
                      <a:lnTo>
                        <a:pt x="0" y="0"/>
                      </a:lnTo>
                      <a:lnTo>
                        <a:pt x="1"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94" name="Google Shape;1194;p20"/>
                <p:cNvSpPr/>
                <p:nvPr/>
              </p:nvSpPr>
              <p:spPr>
                <a:xfrm>
                  <a:off x="8461375" y="1556326"/>
                  <a:ext cx="66675" cy="14771"/>
                </a:xfrm>
                <a:custGeom>
                  <a:rect b="b" l="l" r="r" t="t"/>
                  <a:pathLst>
                    <a:path extrusionOk="0" h="17" w="69">
                      <a:moveTo>
                        <a:pt x="0" y="17"/>
                      </a:moveTo>
                      <a:lnTo>
                        <a:pt x="0" y="17"/>
                      </a:lnTo>
                      <a:cubicBezTo>
                        <a:pt x="30" y="11"/>
                        <a:pt x="47" y="12"/>
                        <a:pt x="69" y="13"/>
                      </a:cubicBezTo>
                      <a:lnTo>
                        <a:pt x="46" y="0"/>
                      </a:lnTo>
                      <a:lnTo>
                        <a:pt x="0" y="1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95" name="Google Shape;1195;p20"/>
                <p:cNvSpPr/>
                <p:nvPr/>
              </p:nvSpPr>
              <p:spPr>
                <a:xfrm>
                  <a:off x="1562100" y="1514475"/>
                  <a:ext cx="9563100" cy="64008"/>
                </a:xfrm>
                <a:custGeom>
                  <a:rect b="b" l="l" r="r" t="t"/>
                  <a:pathLst>
                    <a:path extrusionOk="0" h="75" w="10030">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96" name="Google Shape;1196;p20"/>
                <p:cNvSpPr/>
                <p:nvPr/>
              </p:nvSpPr>
              <p:spPr>
                <a:xfrm>
                  <a:off x="7508875" y="1560020"/>
                  <a:ext cx="11112" cy="3693"/>
                </a:xfrm>
                <a:custGeom>
                  <a:rect b="b" l="l" r="r" t="t"/>
                  <a:pathLst>
                    <a:path extrusionOk="0" h="3" w="12">
                      <a:moveTo>
                        <a:pt x="12" y="3"/>
                      </a:moveTo>
                      <a:lnTo>
                        <a:pt x="12" y="3"/>
                      </a:lnTo>
                      <a:cubicBezTo>
                        <a:pt x="8" y="2"/>
                        <a:pt x="7" y="1"/>
                        <a:pt x="6" y="0"/>
                      </a:cubicBezTo>
                      <a:cubicBezTo>
                        <a:pt x="1" y="1"/>
                        <a:pt x="0" y="2"/>
                        <a:pt x="12"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97" name="Google Shape;1197;p20"/>
                <p:cNvSpPr/>
                <p:nvPr/>
              </p:nvSpPr>
              <p:spPr>
                <a:xfrm>
                  <a:off x="5434013" y="1567405"/>
                  <a:ext cx="4762" cy="1231"/>
                </a:xfrm>
                <a:custGeom>
                  <a:rect b="b" l="l" r="r" t="t"/>
                  <a:pathLst>
                    <a:path extrusionOk="0" h="1" w="5">
                      <a:moveTo>
                        <a:pt x="5" y="1"/>
                      </a:moveTo>
                      <a:lnTo>
                        <a:pt x="5" y="1"/>
                      </a:lnTo>
                      <a:lnTo>
                        <a:pt x="3" y="0"/>
                      </a:lnTo>
                      <a:cubicBezTo>
                        <a:pt x="1" y="1"/>
                        <a:pt x="1" y="1"/>
                        <a:pt x="0" y="1"/>
                      </a:cubicBezTo>
                      <a:lnTo>
                        <a:pt x="5" y="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98" name="Google Shape;1198;p20"/>
                <p:cNvSpPr/>
                <p:nvPr/>
              </p:nvSpPr>
              <p:spPr>
                <a:xfrm>
                  <a:off x="9672638" y="1567405"/>
                  <a:ext cx="25400" cy="2462"/>
                </a:xfrm>
                <a:custGeom>
                  <a:rect b="b" l="l" r="r" t="t"/>
                  <a:pathLst>
                    <a:path extrusionOk="0" h="3" w="27">
                      <a:moveTo>
                        <a:pt x="27" y="3"/>
                      </a:moveTo>
                      <a:lnTo>
                        <a:pt x="27" y="3"/>
                      </a:lnTo>
                      <a:cubicBezTo>
                        <a:pt x="13" y="2"/>
                        <a:pt x="6" y="1"/>
                        <a:pt x="1" y="0"/>
                      </a:cubicBezTo>
                      <a:cubicBezTo>
                        <a:pt x="0" y="1"/>
                        <a:pt x="6"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199" name="Google Shape;1199;p20"/>
                <p:cNvSpPr/>
                <p:nvPr/>
              </p:nvSpPr>
              <p:spPr>
                <a:xfrm>
                  <a:off x="10966450" y="1529246"/>
                  <a:ext cx="39687" cy="2462"/>
                </a:xfrm>
                <a:custGeom>
                  <a:rect b="b" l="l" r="r" t="t"/>
                  <a:pathLst>
                    <a:path extrusionOk="0" h="3" w="42">
                      <a:moveTo>
                        <a:pt x="42" y="0"/>
                      </a:moveTo>
                      <a:lnTo>
                        <a:pt x="42" y="0"/>
                      </a:lnTo>
                      <a:lnTo>
                        <a:pt x="0" y="1"/>
                      </a:lnTo>
                      <a:cubicBezTo>
                        <a:pt x="20" y="1"/>
                        <a:pt x="27" y="2"/>
                        <a:pt x="38" y="3"/>
                      </a:cubicBezTo>
                      <a:cubicBezTo>
                        <a:pt x="37" y="2"/>
                        <a:pt x="29" y="0"/>
                        <a:pt x="42"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00" name="Google Shape;1200;p20"/>
                <p:cNvSpPr/>
                <p:nvPr/>
              </p:nvSpPr>
              <p:spPr>
                <a:xfrm>
                  <a:off x="11329988" y="1552634"/>
                  <a:ext cx="44450" cy="2462"/>
                </a:xfrm>
                <a:custGeom>
                  <a:rect b="b" l="l" r="r" t="t"/>
                  <a:pathLst>
                    <a:path extrusionOk="0" h="3" w="46">
                      <a:moveTo>
                        <a:pt x="27" y="3"/>
                      </a:moveTo>
                      <a:lnTo>
                        <a:pt x="27" y="3"/>
                      </a:lnTo>
                      <a:cubicBezTo>
                        <a:pt x="33" y="2"/>
                        <a:pt x="40" y="3"/>
                        <a:pt x="46" y="2"/>
                      </a:cubicBezTo>
                      <a:lnTo>
                        <a:pt x="44" y="0"/>
                      </a:lnTo>
                      <a:cubicBezTo>
                        <a:pt x="18" y="0"/>
                        <a:pt x="0" y="2"/>
                        <a:pt x="27"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01" name="Google Shape;1201;p20"/>
                <p:cNvSpPr/>
                <p:nvPr/>
              </p:nvSpPr>
              <p:spPr>
                <a:xfrm>
                  <a:off x="11042650" y="1540325"/>
                  <a:ext cx="60325" cy="6155"/>
                </a:xfrm>
                <a:custGeom>
                  <a:rect b="b" l="l" r="r" t="t"/>
                  <a:pathLst>
                    <a:path extrusionOk="0" h="7" w="63">
                      <a:moveTo>
                        <a:pt x="0" y="3"/>
                      </a:moveTo>
                      <a:lnTo>
                        <a:pt x="0" y="3"/>
                      </a:lnTo>
                      <a:cubicBezTo>
                        <a:pt x="3" y="7"/>
                        <a:pt x="30" y="6"/>
                        <a:pt x="60" y="5"/>
                      </a:cubicBezTo>
                      <a:lnTo>
                        <a:pt x="54" y="5"/>
                      </a:lnTo>
                      <a:cubicBezTo>
                        <a:pt x="63" y="0"/>
                        <a:pt x="31" y="1"/>
                        <a:pt x="0" y="3"/>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02" name="Google Shape;1202;p20"/>
                <p:cNvSpPr/>
                <p:nvPr/>
              </p:nvSpPr>
              <p:spPr>
                <a:xfrm>
                  <a:off x="11106150" y="1542787"/>
                  <a:ext cx="28575" cy="1231"/>
                </a:xfrm>
                <a:custGeom>
                  <a:rect b="b" l="l" r="r" t="t"/>
                  <a:pathLst>
                    <a:path extrusionOk="0" h="2" w="31">
                      <a:moveTo>
                        <a:pt x="0" y="2"/>
                      </a:moveTo>
                      <a:lnTo>
                        <a:pt x="0" y="2"/>
                      </a:lnTo>
                      <a:cubicBezTo>
                        <a:pt x="10" y="2"/>
                        <a:pt x="19" y="2"/>
                        <a:pt x="28" y="2"/>
                      </a:cubicBezTo>
                      <a:cubicBezTo>
                        <a:pt x="31" y="0"/>
                        <a:pt x="17" y="2"/>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03" name="Google Shape;1203;p20"/>
                <p:cNvSpPr/>
                <p:nvPr/>
              </p:nvSpPr>
              <p:spPr>
                <a:xfrm>
                  <a:off x="10679113" y="1525554"/>
                  <a:ext cx="103187" cy="9847"/>
                </a:xfrm>
                <a:custGeom>
                  <a:rect b="b" l="l" r="r" t="t"/>
                  <a:pathLst>
                    <a:path extrusionOk="0" h="12" w="109">
                      <a:moveTo>
                        <a:pt x="77" y="9"/>
                      </a:moveTo>
                      <a:lnTo>
                        <a:pt x="77" y="9"/>
                      </a:lnTo>
                      <a:cubicBezTo>
                        <a:pt x="91" y="10"/>
                        <a:pt x="86" y="4"/>
                        <a:pt x="94" y="6"/>
                      </a:cubicBezTo>
                      <a:cubicBezTo>
                        <a:pt x="109" y="0"/>
                        <a:pt x="0" y="12"/>
                        <a:pt x="77" y="9"/>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04" name="Google Shape;1204;p20"/>
                <p:cNvSpPr/>
                <p:nvPr/>
              </p:nvSpPr>
              <p:spPr>
                <a:xfrm>
                  <a:off x="11039475" y="1550172"/>
                  <a:ext cx="26987" cy="4924"/>
                </a:xfrm>
                <a:custGeom>
                  <a:rect b="b" l="l" r="r" t="t"/>
                  <a:pathLst>
                    <a:path extrusionOk="0" h="5" w="27">
                      <a:moveTo>
                        <a:pt x="27" y="5"/>
                      </a:moveTo>
                      <a:lnTo>
                        <a:pt x="27" y="5"/>
                      </a:lnTo>
                      <a:lnTo>
                        <a:pt x="16" y="0"/>
                      </a:lnTo>
                      <a:lnTo>
                        <a:pt x="0" y="4"/>
                      </a:lnTo>
                      <a:lnTo>
                        <a:pt x="27" y="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05" name="Google Shape;1205;p20"/>
                <p:cNvSpPr/>
                <p:nvPr/>
              </p:nvSpPr>
              <p:spPr>
                <a:xfrm>
                  <a:off x="10841038" y="1548941"/>
                  <a:ext cx="58737" cy="2462"/>
                </a:xfrm>
                <a:custGeom>
                  <a:rect b="b" l="l" r="r" t="t"/>
                  <a:pathLst>
                    <a:path extrusionOk="0" h="3" w="61">
                      <a:moveTo>
                        <a:pt x="1" y="2"/>
                      </a:moveTo>
                      <a:lnTo>
                        <a:pt x="1" y="2"/>
                      </a:lnTo>
                      <a:lnTo>
                        <a:pt x="49" y="3"/>
                      </a:lnTo>
                      <a:cubicBezTo>
                        <a:pt x="48" y="2"/>
                        <a:pt x="54" y="2"/>
                        <a:pt x="61" y="2"/>
                      </a:cubicBezTo>
                      <a:cubicBezTo>
                        <a:pt x="32" y="1"/>
                        <a:pt x="0" y="0"/>
                        <a:pt x="1"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06" name="Google Shape;1206;p20"/>
                <p:cNvSpPr/>
                <p:nvPr/>
              </p:nvSpPr>
              <p:spPr>
                <a:xfrm>
                  <a:off x="10899775" y="1550172"/>
                  <a:ext cx="36512" cy="1231"/>
                </a:xfrm>
                <a:custGeom>
                  <a:rect b="b" l="l" r="r" t="t"/>
                  <a:pathLst>
                    <a:path extrusionOk="0" h="1" w="38">
                      <a:moveTo>
                        <a:pt x="0" y="1"/>
                      </a:moveTo>
                      <a:lnTo>
                        <a:pt x="0" y="1"/>
                      </a:lnTo>
                      <a:cubicBezTo>
                        <a:pt x="15" y="1"/>
                        <a:pt x="30" y="1"/>
                        <a:pt x="38" y="0"/>
                      </a:cubicBezTo>
                      <a:cubicBezTo>
                        <a:pt x="30" y="0"/>
                        <a:pt x="12" y="0"/>
                        <a:pt x="0" y="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07" name="Google Shape;1207;p20"/>
                <p:cNvSpPr/>
                <p:nvPr/>
              </p:nvSpPr>
              <p:spPr>
                <a:xfrm>
                  <a:off x="10958513" y="1555096"/>
                  <a:ext cx="46037" cy="0"/>
                </a:xfrm>
                <a:custGeom>
                  <a:rect b="b" l="l" r="r" t="t"/>
                  <a:pathLst>
                    <a:path extrusionOk="0" h="1" w="47">
                      <a:moveTo>
                        <a:pt x="47" y="0"/>
                      </a:moveTo>
                      <a:lnTo>
                        <a:pt x="47" y="0"/>
                      </a:lnTo>
                      <a:lnTo>
                        <a:pt x="33" y="0"/>
                      </a:lnTo>
                      <a:lnTo>
                        <a:pt x="0" y="0"/>
                      </a:lnTo>
                      <a:lnTo>
                        <a:pt x="47"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08" name="Google Shape;1208;p20"/>
                <p:cNvSpPr/>
                <p:nvPr/>
              </p:nvSpPr>
              <p:spPr>
                <a:xfrm>
                  <a:off x="10304463" y="1548941"/>
                  <a:ext cx="61912" cy="3693"/>
                </a:xfrm>
                <a:custGeom>
                  <a:rect b="b" l="l" r="r" t="t"/>
                  <a:pathLst>
                    <a:path extrusionOk="0" h="4" w="65">
                      <a:moveTo>
                        <a:pt x="57" y="0"/>
                      </a:moveTo>
                      <a:lnTo>
                        <a:pt x="57" y="0"/>
                      </a:lnTo>
                      <a:lnTo>
                        <a:pt x="5" y="1"/>
                      </a:lnTo>
                      <a:cubicBezTo>
                        <a:pt x="0" y="3"/>
                        <a:pt x="14" y="4"/>
                        <a:pt x="33" y="4"/>
                      </a:cubicBezTo>
                      <a:cubicBezTo>
                        <a:pt x="45" y="2"/>
                        <a:pt x="65" y="2"/>
                        <a:pt x="57"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09" name="Google Shape;1209;p20"/>
                <p:cNvSpPr/>
                <p:nvPr/>
              </p:nvSpPr>
              <p:spPr>
                <a:xfrm>
                  <a:off x="10483850" y="1557558"/>
                  <a:ext cx="23812" cy="6155"/>
                </a:xfrm>
                <a:custGeom>
                  <a:rect b="b" l="l" r="r" t="t"/>
                  <a:pathLst>
                    <a:path extrusionOk="0" h="7" w="25">
                      <a:moveTo>
                        <a:pt x="25" y="4"/>
                      </a:moveTo>
                      <a:lnTo>
                        <a:pt x="25" y="4"/>
                      </a:lnTo>
                      <a:cubicBezTo>
                        <a:pt x="11" y="3"/>
                        <a:pt x="10" y="2"/>
                        <a:pt x="2" y="0"/>
                      </a:cubicBezTo>
                      <a:lnTo>
                        <a:pt x="0" y="7"/>
                      </a:lnTo>
                      <a:lnTo>
                        <a:pt x="25"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10" name="Google Shape;1210;p20"/>
                <p:cNvSpPr/>
                <p:nvPr/>
              </p:nvSpPr>
              <p:spPr>
                <a:xfrm>
                  <a:off x="10291763" y="1563712"/>
                  <a:ext cx="117475" cy="2462"/>
                </a:xfrm>
                <a:custGeom>
                  <a:rect b="b" l="l" r="r" t="t"/>
                  <a:pathLst>
                    <a:path extrusionOk="0" h="4" w="123">
                      <a:moveTo>
                        <a:pt x="75" y="0"/>
                      </a:moveTo>
                      <a:lnTo>
                        <a:pt x="75" y="0"/>
                      </a:lnTo>
                      <a:cubicBezTo>
                        <a:pt x="70" y="1"/>
                        <a:pt x="0" y="4"/>
                        <a:pt x="66" y="4"/>
                      </a:cubicBezTo>
                      <a:cubicBezTo>
                        <a:pt x="71" y="2"/>
                        <a:pt x="123" y="1"/>
                        <a:pt x="75"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11" name="Google Shape;1211;p20"/>
                <p:cNvSpPr/>
                <p:nvPr/>
              </p:nvSpPr>
              <p:spPr>
                <a:xfrm>
                  <a:off x="9621838" y="1546479"/>
                  <a:ext cx="11112" cy="8617"/>
                </a:xfrm>
                <a:custGeom>
                  <a:rect b="b" l="l" r="r" t="t"/>
                  <a:pathLst>
                    <a:path extrusionOk="0" h="10" w="13">
                      <a:moveTo>
                        <a:pt x="0" y="10"/>
                      </a:moveTo>
                      <a:lnTo>
                        <a:pt x="0" y="10"/>
                      </a:lnTo>
                      <a:lnTo>
                        <a:pt x="13" y="10"/>
                      </a:lnTo>
                      <a:lnTo>
                        <a:pt x="12" y="0"/>
                      </a:lnTo>
                      <a:lnTo>
                        <a:pt x="0" y="1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12" name="Google Shape;1212;p20"/>
                <p:cNvSpPr/>
                <p:nvPr/>
              </p:nvSpPr>
              <p:spPr>
                <a:xfrm>
                  <a:off x="8951913" y="1568636"/>
                  <a:ext cx="96837" cy="8617"/>
                </a:xfrm>
                <a:custGeom>
                  <a:rect b="b" l="l" r="r" t="t"/>
                  <a:pathLst>
                    <a:path extrusionOk="0" h="10" w="101">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13" name="Google Shape;1213;p20"/>
                <p:cNvSpPr/>
                <p:nvPr/>
              </p:nvSpPr>
              <p:spPr>
                <a:xfrm>
                  <a:off x="9005888" y="1566174"/>
                  <a:ext cx="17462" cy="2462"/>
                </a:xfrm>
                <a:custGeom>
                  <a:rect b="b" l="l" r="r" t="t"/>
                  <a:pathLst>
                    <a:path extrusionOk="0" h="2" w="19">
                      <a:moveTo>
                        <a:pt x="0" y="2"/>
                      </a:moveTo>
                      <a:lnTo>
                        <a:pt x="0" y="2"/>
                      </a:lnTo>
                      <a:lnTo>
                        <a:pt x="19" y="0"/>
                      </a:lnTo>
                      <a:cubicBezTo>
                        <a:pt x="8" y="1"/>
                        <a:pt x="3" y="1"/>
                        <a:pt x="0" y="2"/>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14" name="Google Shape;1214;p20"/>
                <p:cNvSpPr/>
                <p:nvPr/>
              </p:nvSpPr>
              <p:spPr>
                <a:xfrm>
                  <a:off x="1587500" y="1516937"/>
                  <a:ext cx="38100" cy="3693"/>
                </a:xfrm>
                <a:custGeom>
                  <a:rect b="b" l="l" r="r" t="t"/>
                  <a:pathLst>
                    <a:path extrusionOk="0" h="4" w="39">
                      <a:moveTo>
                        <a:pt x="39" y="2"/>
                      </a:moveTo>
                      <a:lnTo>
                        <a:pt x="39" y="2"/>
                      </a:lnTo>
                      <a:lnTo>
                        <a:pt x="0" y="0"/>
                      </a:lnTo>
                      <a:lnTo>
                        <a:pt x="25" y="4"/>
                      </a:lnTo>
                      <a:lnTo>
                        <a:pt x="39" y="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15" name="Google Shape;1215;p20"/>
                <p:cNvSpPr/>
                <p:nvPr/>
              </p:nvSpPr>
              <p:spPr>
                <a:xfrm>
                  <a:off x="1522413" y="1519399"/>
                  <a:ext cx="30162" cy="4924"/>
                </a:xfrm>
                <a:custGeom>
                  <a:rect b="b" l="l" r="r" t="t"/>
                  <a:pathLst>
                    <a:path extrusionOk="0" h="6" w="32">
                      <a:moveTo>
                        <a:pt x="32" y="6"/>
                      </a:moveTo>
                      <a:lnTo>
                        <a:pt x="32" y="6"/>
                      </a:lnTo>
                      <a:lnTo>
                        <a:pt x="23" y="0"/>
                      </a:lnTo>
                      <a:lnTo>
                        <a:pt x="0" y="5"/>
                      </a:lnTo>
                      <a:cubicBezTo>
                        <a:pt x="8" y="5"/>
                        <a:pt x="26" y="5"/>
                        <a:pt x="32" y="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16" name="Google Shape;1216;p20"/>
                <p:cNvSpPr/>
                <p:nvPr/>
              </p:nvSpPr>
              <p:spPr>
                <a:xfrm>
                  <a:off x="6650038" y="1573559"/>
                  <a:ext cx="33337" cy="3693"/>
                </a:xfrm>
                <a:custGeom>
                  <a:rect b="b" l="l" r="r" t="t"/>
                  <a:pathLst>
                    <a:path extrusionOk="0" h="4" w="34">
                      <a:moveTo>
                        <a:pt x="31" y="4"/>
                      </a:moveTo>
                      <a:lnTo>
                        <a:pt x="31" y="4"/>
                      </a:lnTo>
                      <a:lnTo>
                        <a:pt x="34" y="2"/>
                      </a:lnTo>
                      <a:cubicBezTo>
                        <a:pt x="28" y="1"/>
                        <a:pt x="18" y="1"/>
                        <a:pt x="0" y="0"/>
                      </a:cubicBezTo>
                      <a:lnTo>
                        <a:pt x="31" y="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17" name="Google Shape;1217;p20"/>
                <p:cNvSpPr/>
                <p:nvPr/>
              </p:nvSpPr>
              <p:spPr>
                <a:xfrm>
                  <a:off x="6162675" y="1566174"/>
                  <a:ext cx="15875" cy="4924"/>
                </a:xfrm>
                <a:custGeom>
                  <a:rect b="b" l="l" r="r" t="t"/>
                  <a:pathLst>
                    <a:path extrusionOk="0" h="6" w="17">
                      <a:moveTo>
                        <a:pt x="8" y="6"/>
                      </a:moveTo>
                      <a:lnTo>
                        <a:pt x="8" y="6"/>
                      </a:lnTo>
                      <a:lnTo>
                        <a:pt x="17" y="6"/>
                      </a:lnTo>
                      <a:lnTo>
                        <a:pt x="0" y="0"/>
                      </a:lnTo>
                      <a:lnTo>
                        <a:pt x="8" y="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1218" name="Google Shape;1218;p20"/>
                <p:cNvSpPr/>
                <p:nvPr/>
              </p:nvSpPr>
              <p:spPr>
                <a:xfrm>
                  <a:off x="5738813" y="1571097"/>
                  <a:ext cx="60325" cy="6155"/>
                </a:xfrm>
                <a:custGeom>
                  <a:rect b="b" l="l" r="r" t="t"/>
                  <a:pathLst>
                    <a:path extrusionOk="0" h="8" w="63">
                      <a:moveTo>
                        <a:pt x="5" y="7"/>
                      </a:moveTo>
                      <a:lnTo>
                        <a:pt x="5" y="7"/>
                      </a:lnTo>
                      <a:cubicBezTo>
                        <a:pt x="23" y="8"/>
                        <a:pt x="45" y="6"/>
                        <a:pt x="63" y="7"/>
                      </a:cubicBezTo>
                      <a:cubicBezTo>
                        <a:pt x="23" y="8"/>
                        <a:pt x="0" y="0"/>
                        <a:pt x="5" y="7"/>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grpSp>
        </p:grpSp>
      </p:grpSp>
      <p:sp>
        <p:nvSpPr>
          <p:cNvPr id="1219" name="Google Shape;1219;p20"/>
          <p:cNvSpPr txBox="1"/>
          <p:nvPr>
            <p:ph idx="1" type="body"/>
          </p:nvPr>
        </p:nvSpPr>
        <p:spPr>
          <a:xfrm>
            <a:off x="7905959" y="3411748"/>
            <a:ext cx="2743200" cy="27432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200"/>
              </a:spcBef>
              <a:spcAft>
                <a:spcPts val="0"/>
              </a:spcAft>
              <a:buClr>
                <a:schemeClr val="lt1"/>
              </a:buClr>
              <a:buSzPts val="1600"/>
              <a:buNone/>
              <a:defRPr sz="1600"/>
            </a:lvl1pPr>
            <a:lvl2pPr indent="-228600" lvl="1" marL="914400" algn="l">
              <a:lnSpc>
                <a:spcPct val="90000"/>
              </a:lnSpc>
              <a:spcBef>
                <a:spcPts val="600"/>
              </a:spcBef>
              <a:spcAft>
                <a:spcPts val="0"/>
              </a:spcAft>
              <a:buClr>
                <a:schemeClr val="lt1"/>
              </a:buClr>
              <a:buSzPts val="1200"/>
              <a:buNone/>
              <a:defRPr sz="1200"/>
            </a:lvl2pPr>
            <a:lvl3pPr indent="-228600" lvl="2" marL="1371600" algn="l">
              <a:lnSpc>
                <a:spcPct val="90000"/>
              </a:lnSpc>
              <a:spcBef>
                <a:spcPts val="600"/>
              </a:spcBef>
              <a:spcAft>
                <a:spcPts val="0"/>
              </a:spcAft>
              <a:buClr>
                <a:schemeClr val="lt1"/>
              </a:buClr>
              <a:buSzPts val="1000"/>
              <a:buNone/>
              <a:defRPr sz="1000"/>
            </a:lvl3pPr>
            <a:lvl4pPr indent="-228600" lvl="3" marL="1828800" algn="l">
              <a:lnSpc>
                <a:spcPct val="90000"/>
              </a:lnSpc>
              <a:spcBef>
                <a:spcPts val="600"/>
              </a:spcBef>
              <a:spcAft>
                <a:spcPts val="0"/>
              </a:spcAft>
              <a:buClr>
                <a:schemeClr val="lt1"/>
              </a:buClr>
              <a:buSzPts val="900"/>
              <a:buNone/>
              <a:defRPr sz="900"/>
            </a:lvl4pPr>
            <a:lvl5pPr indent="-228600" lvl="4" marL="2286000" algn="l">
              <a:lnSpc>
                <a:spcPct val="90000"/>
              </a:lnSpc>
              <a:spcBef>
                <a:spcPts val="600"/>
              </a:spcBef>
              <a:spcAft>
                <a:spcPts val="0"/>
              </a:spcAft>
              <a:buClr>
                <a:schemeClr val="lt1"/>
              </a:buClr>
              <a:buSzPts val="900"/>
              <a:buNone/>
              <a:defRPr sz="900"/>
            </a:lvl5pPr>
            <a:lvl6pPr indent="-228600" lvl="5" marL="2743200" algn="l">
              <a:lnSpc>
                <a:spcPct val="90000"/>
              </a:lnSpc>
              <a:spcBef>
                <a:spcPts val="600"/>
              </a:spcBef>
              <a:spcAft>
                <a:spcPts val="0"/>
              </a:spcAft>
              <a:buClr>
                <a:schemeClr val="lt1"/>
              </a:buClr>
              <a:buSzPts val="900"/>
              <a:buNone/>
              <a:defRPr sz="900"/>
            </a:lvl6pPr>
            <a:lvl7pPr indent="-228600" lvl="6" marL="3200400" algn="l">
              <a:lnSpc>
                <a:spcPct val="90000"/>
              </a:lnSpc>
              <a:spcBef>
                <a:spcPts val="600"/>
              </a:spcBef>
              <a:spcAft>
                <a:spcPts val="0"/>
              </a:spcAft>
              <a:buClr>
                <a:schemeClr val="lt1"/>
              </a:buClr>
              <a:buSzPts val="900"/>
              <a:buNone/>
              <a:defRPr sz="900"/>
            </a:lvl7pPr>
            <a:lvl8pPr indent="-228600" lvl="7" marL="3657600" algn="l">
              <a:lnSpc>
                <a:spcPct val="90000"/>
              </a:lnSpc>
              <a:spcBef>
                <a:spcPts val="600"/>
              </a:spcBef>
              <a:spcAft>
                <a:spcPts val="0"/>
              </a:spcAft>
              <a:buClr>
                <a:schemeClr val="lt1"/>
              </a:buClr>
              <a:buSzPts val="900"/>
              <a:buNone/>
              <a:defRPr sz="900"/>
            </a:lvl8pPr>
            <a:lvl9pPr indent="-228600" lvl="8" marL="4114800" algn="l">
              <a:lnSpc>
                <a:spcPct val="90000"/>
              </a:lnSpc>
              <a:spcBef>
                <a:spcPts val="600"/>
              </a:spcBef>
              <a:spcAft>
                <a:spcPts val="0"/>
              </a:spcAft>
              <a:buClr>
                <a:schemeClr val="lt1"/>
              </a:buClr>
              <a:buSzPts val="900"/>
              <a:buNone/>
              <a:defRPr sz="900"/>
            </a:lvl9pPr>
          </a:lstStyle>
          <a:p/>
        </p:txBody>
      </p:sp>
      <p:sp>
        <p:nvSpPr>
          <p:cNvPr id="1220" name="Google Shape;1220;p20"/>
          <p:cNvSpPr txBox="1"/>
          <p:nvPr>
            <p:ph idx="11" type="ftr"/>
          </p:nvPr>
        </p:nvSpPr>
        <p:spPr>
          <a:xfrm>
            <a:off x="1522413" y="6400801"/>
            <a:ext cx="6324599" cy="27622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1" name="Google Shape;1221;p20"/>
          <p:cNvSpPr txBox="1"/>
          <p:nvPr>
            <p:ph idx="10" type="dt"/>
          </p:nvPr>
        </p:nvSpPr>
        <p:spPr>
          <a:xfrm>
            <a:off x="8075612" y="6400801"/>
            <a:ext cx="1243859" cy="27622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2" name="Google Shape;1222;p20"/>
          <p:cNvSpPr txBox="1"/>
          <p:nvPr>
            <p:ph idx="12" type="sldNum"/>
          </p:nvPr>
        </p:nvSpPr>
        <p:spPr>
          <a:xfrm>
            <a:off x="9523412" y="6400801"/>
            <a:ext cx="1143002" cy="276226"/>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1"/>
          <p:cNvSpPr txBox="1"/>
          <p:nvPr>
            <p:ph type="title"/>
          </p:nvPr>
        </p:nvSpPr>
        <p:spPr>
          <a:xfrm>
            <a:off x="1522414" y="274638"/>
            <a:ext cx="9143998" cy="1020762"/>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chemeClr val="lt1"/>
              </a:buClr>
              <a:buSzPts val="3200"/>
              <a:buFont typeface="Consolas"/>
              <a:buNone/>
              <a:defRPr b="0" i="0" sz="3200" u="none" cap="none" strike="noStrike">
                <a:solidFill>
                  <a:schemeClr val="lt1"/>
                </a:solidFill>
                <a:latin typeface="Consolas"/>
                <a:ea typeface="Consolas"/>
                <a:cs typeface="Consolas"/>
                <a:sym typeface="Consola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1"/>
          <p:cNvSpPr txBox="1"/>
          <p:nvPr>
            <p:ph idx="1" type="body"/>
          </p:nvPr>
        </p:nvSpPr>
        <p:spPr>
          <a:xfrm>
            <a:off x="1522414" y="1905000"/>
            <a:ext cx="9144000" cy="4267200"/>
          </a:xfrm>
          <a:prstGeom prst="rect">
            <a:avLst/>
          </a:prstGeom>
          <a:noFill/>
          <a:ln>
            <a:noFill/>
          </a:ln>
        </p:spPr>
        <p:txBody>
          <a:bodyPr anchorCtr="0" anchor="t" bIns="45700" lIns="91425" spcFirstLastPara="1" rIns="91425" wrap="square" tIns="45700">
            <a:normAutofit/>
          </a:bodyPr>
          <a:lstStyle>
            <a:lvl1pPr indent="-381000" lvl="0" marL="457200" marR="0" rtl="0" algn="l">
              <a:lnSpc>
                <a:spcPct val="90000"/>
              </a:lnSpc>
              <a:spcBef>
                <a:spcPts val="1800"/>
              </a:spcBef>
              <a:spcAft>
                <a:spcPts val="0"/>
              </a:spcAft>
              <a:buClr>
                <a:schemeClr val="lt1"/>
              </a:buClr>
              <a:buSzPts val="2400"/>
              <a:buFont typeface="Arial"/>
              <a:buChar char="▪"/>
              <a:defRPr b="0" i="0" sz="2400" u="none" cap="none" strike="noStrike">
                <a:solidFill>
                  <a:schemeClr val="lt1"/>
                </a:solidFill>
                <a:latin typeface="Corbel"/>
                <a:ea typeface="Corbel"/>
                <a:cs typeface="Corbel"/>
                <a:sym typeface="Corbel"/>
              </a:defRPr>
            </a:lvl1pPr>
            <a:lvl2pPr indent="-355600" lvl="1" marL="914400" marR="0" rtl="0" algn="l">
              <a:lnSpc>
                <a:spcPct val="90000"/>
              </a:lnSpc>
              <a:spcBef>
                <a:spcPts val="600"/>
              </a:spcBef>
              <a:spcAft>
                <a:spcPts val="0"/>
              </a:spcAft>
              <a:buClr>
                <a:schemeClr val="lt1"/>
              </a:buClr>
              <a:buSzPts val="2000"/>
              <a:buFont typeface="Consolas"/>
              <a:buChar char="–"/>
              <a:defRPr b="0" i="0" sz="2000" u="none" cap="none" strike="noStrike">
                <a:solidFill>
                  <a:schemeClr val="lt1"/>
                </a:solidFill>
                <a:latin typeface="Corbel"/>
                <a:ea typeface="Corbel"/>
                <a:cs typeface="Corbel"/>
                <a:sym typeface="Corbel"/>
              </a:defRPr>
            </a:lvl2pPr>
            <a:lvl3pPr indent="-342900" lvl="2" marL="1371600" marR="0" rtl="0" algn="l">
              <a:lnSpc>
                <a:spcPct val="90000"/>
              </a:lnSpc>
              <a:spcBef>
                <a:spcPts val="600"/>
              </a:spcBef>
              <a:spcAft>
                <a:spcPts val="0"/>
              </a:spcAft>
              <a:buClr>
                <a:schemeClr val="lt1"/>
              </a:buClr>
              <a:buSzPts val="1800"/>
              <a:buFont typeface="Arial"/>
              <a:buChar char="▪"/>
              <a:defRPr b="0" i="0" sz="1800" u="none" cap="none" strike="noStrike">
                <a:solidFill>
                  <a:schemeClr val="lt1"/>
                </a:solidFill>
                <a:latin typeface="Corbel"/>
                <a:ea typeface="Corbel"/>
                <a:cs typeface="Corbel"/>
                <a:sym typeface="Corbel"/>
              </a:defRPr>
            </a:lvl3pPr>
            <a:lvl4pPr indent="-330200" lvl="3" marL="1828800" marR="0" rtl="0" algn="l">
              <a:lnSpc>
                <a:spcPct val="90000"/>
              </a:lnSpc>
              <a:spcBef>
                <a:spcPts val="600"/>
              </a:spcBef>
              <a:spcAft>
                <a:spcPts val="0"/>
              </a:spcAft>
              <a:buClr>
                <a:schemeClr val="lt1"/>
              </a:buClr>
              <a:buSzPts val="1600"/>
              <a:buFont typeface="Consolas"/>
              <a:buChar char="–"/>
              <a:defRPr b="0" i="0" sz="1600" u="none" cap="none" strike="noStrike">
                <a:solidFill>
                  <a:schemeClr val="lt1"/>
                </a:solidFill>
                <a:latin typeface="Corbel"/>
                <a:ea typeface="Corbel"/>
                <a:cs typeface="Corbel"/>
                <a:sym typeface="Corbel"/>
              </a:defRPr>
            </a:lvl4pPr>
            <a:lvl5pPr indent="-330200" lvl="4" marL="2286000" marR="0" rtl="0" algn="l">
              <a:lnSpc>
                <a:spcPct val="90000"/>
              </a:lnSpc>
              <a:spcBef>
                <a:spcPts val="600"/>
              </a:spcBef>
              <a:spcAft>
                <a:spcPts val="0"/>
              </a:spcAft>
              <a:buClr>
                <a:schemeClr val="lt1"/>
              </a:buClr>
              <a:buSzPts val="1600"/>
              <a:buFont typeface="Arial"/>
              <a:buChar char="▪"/>
              <a:defRPr b="0" i="0" sz="1600" u="none" cap="none" strike="noStrike">
                <a:solidFill>
                  <a:schemeClr val="lt1"/>
                </a:solidFill>
                <a:latin typeface="Corbel"/>
                <a:ea typeface="Corbel"/>
                <a:cs typeface="Corbel"/>
                <a:sym typeface="Corbel"/>
              </a:defRPr>
            </a:lvl5pPr>
            <a:lvl6pPr indent="-330200" lvl="5" marL="2743200" marR="0" rtl="0" algn="l">
              <a:lnSpc>
                <a:spcPct val="90000"/>
              </a:lnSpc>
              <a:spcBef>
                <a:spcPts val="600"/>
              </a:spcBef>
              <a:spcAft>
                <a:spcPts val="0"/>
              </a:spcAft>
              <a:buClr>
                <a:schemeClr val="lt1"/>
              </a:buClr>
              <a:buSzPts val="1600"/>
              <a:buFont typeface="Consolas"/>
              <a:buChar char="–"/>
              <a:defRPr b="0" i="0" sz="1600" u="none" cap="none" strike="noStrike">
                <a:solidFill>
                  <a:schemeClr val="lt1"/>
                </a:solidFill>
                <a:latin typeface="Corbel"/>
                <a:ea typeface="Corbel"/>
                <a:cs typeface="Corbel"/>
                <a:sym typeface="Corbel"/>
              </a:defRPr>
            </a:lvl6pPr>
            <a:lvl7pPr indent="-330200" lvl="6" marL="3200400" marR="0" rtl="0" algn="l">
              <a:lnSpc>
                <a:spcPct val="90000"/>
              </a:lnSpc>
              <a:spcBef>
                <a:spcPts val="600"/>
              </a:spcBef>
              <a:spcAft>
                <a:spcPts val="0"/>
              </a:spcAft>
              <a:buClr>
                <a:schemeClr val="lt1"/>
              </a:buClr>
              <a:buSzPts val="1600"/>
              <a:buFont typeface="Arial"/>
              <a:buChar char="▪"/>
              <a:defRPr b="0" i="0" sz="1600" u="none" cap="none" strike="noStrike">
                <a:solidFill>
                  <a:schemeClr val="lt1"/>
                </a:solidFill>
                <a:latin typeface="Corbel"/>
                <a:ea typeface="Corbel"/>
                <a:cs typeface="Corbel"/>
                <a:sym typeface="Corbel"/>
              </a:defRPr>
            </a:lvl7pPr>
            <a:lvl8pPr indent="-330200" lvl="7" marL="3657600" marR="0" rtl="0" algn="l">
              <a:lnSpc>
                <a:spcPct val="90000"/>
              </a:lnSpc>
              <a:spcBef>
                <a:spcPts val="600"/>
              </a:spcBef>
              <a:spcAft>
                <a:spcPts val="0"/>
              </a:spcAft>
              <a:buClr>
                <a:schemeClr val="lt1"/>
              </a:buClr>
              <a:buSzPts val="1600"/>
              <a:buFont typeface="Consolas"/>
              <a:buChar char="–"/>
              <a:defRPr b="0" i="0" sz="1600" u="none" cap="none" strike="noStrike">
                <a:solidFill>
                  <a:schemeClr val="lt1"/>
                </a:solidFill>
                <a:latin typeface="Corbel"/>
                <a:ea typeface="Corbel"/>
                <a:cs typeface="Corbel"/>
                <a:sym typeface="Corbel"/>
              </a:defRPr>
            </a:lvl8pPr>
            <a:lvl9pPr indent="-330200" lvl="8" marL="4114800" marR="0" rtl="0" algn="l">
              <a:lnSpc>
                <a:spcPct val="90000"/>
              </a:lnSpc>
              <a:spcBef>
                <a:spcPts val="600"/>
              </a:spcBef>
              <a:spcAft>
                <a:spcPts val="0"/>
              </a:spcAft>
              <a:buClr>
                <a:schemeClr val="lt1"/>
              </a:buClr>
              <a:buSzPts val="1600"/>
              <a:buFont typeface="Arial"/>
              <a:buChar char="▪"/>
              <a:defRPr b="0" i="0" sz="1600" u="none" cap="none" strike="noStrike">
                <a:solidFill>
                  <a:schemeClr val="lt1"/>
                </a:solidFill>
                <a:latin typeface="Corbel"/>
                <a:ea typeface="Corbel"/>
                <a:cs typeface="Corbel"/>
                <a:sym typeface="Corbel"/>
              </a:defRPr>
            </a:lvl9pPr>
          </a:lstStyle>
          <a:p/>
        </p:txBody>
      </p:sp>
      <p:sp>
        <p:nvSpPr>
          <p:cNvPr id="12" name="Google Shape;12;p11"/>
          <p:cNvSpPr txBox="1"/>
          <p:nvPr>
            <p:ph idx="11" type="ftr"/>
          </p:nvPr>
        </p:nvSpPr>
        <p:spPr>
          <a:xfrm>
            <a:off x="1522413" y="6400801"/>
            <a:ext cx="6324599" cy="276226"/>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lt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9pPr>
          </a:lstStyle>
          <a:p/>
        </p:txBody>
      </p:sp>
      <p:sp>
        <p:nvSpPr>
          <p:cNvPr id="13" name="Google Shape;13;p11"/>
          <p:cNvSpPr txBox="1"/>
          <p:nvPr>
            <p:ph idx="10" type="dt"/>
          </p:nvPr>
        </p:nvSpPr>
        <p:spPr>
          <a:xfrm>
            <a:off x="8075612" y="6400801"/>
            <a:ext cx="1243859" cy="276226"/>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lt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9pPr>
          </a:lstStyle>
          <a:p/>
        </p:txBody>
      </p:sp>
      <p:sp>
        <p:nvSpPr>
          <p:cNvPr id="14" name="Google Shape;14;p11"/>
          <p:cNvSpPr txBox="1"/>
          <p:nvPr>
            <p:ph idx="12" type="sldNum"/>
          </p:nvPr>
        </p:nvSpPr>
        <p:spPr>
          <a:xfrm>
            <a:off x="9523412" y="6400801"/>
            <a:ext cx="1143002" cy="276226"/>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Corbel"/>
                <a:ea typeface="Corbel"/>
                <a:cs typeface="Corbel"/>
                <a:sym typeface="Corbel"/>
              </a:defRPr>
            </a:lvl1pPr>
            <a:lvl2pPr indent="0" lvl="1" marL="0" marR="0" rtl="0" algn="r">
              <a:spcBef>
                <a:spcPts val="0"/>
              </a:spcBef>
              <a:buNone/>
              <a:defRPr b="0" i="0" sz="1200" u="none" cap="none" strike="noStrike">
                <a:solidFill>
                  <a:schemeClr val="lt1"/>
                </a:solidFill>
                <a:latin typeface="Corbel"/>
                <a:ea typeface="Corbel"/>
                <a:cs typeface="Corbel"/>
                <a:sym typeface="Corbel"/>
              </a:defRPr>
            </a:lvl2pPr>
            <a:lvl3pPr indent="0" lvl="2" marL="0" marR="0" rtl="0" algn="r">
              <a:spcBef>
                <a:spcPts val="0"/>
              </a:spcBef>
              <a:buNone/>
              <a:defRPr b="0" i="0" sz="1200" u="none" cap="none" strike="noStrike">
                <a:solidFill>
                  <a:schemeClr val="lt1"/>
                </a:solidFill>
                <a:latin typeface="Corbel"/>
                <a:ea typeface="Corbel"/>
                <a:cs typeface="Corbel"/>
                <a:sym typeface="Corbel"/>
              </a:defRPr>
            </a:lvl3pPr>
            <a:lvl4pPr indent="0" lvl="3" marL="0" marR="0" rtl="0" algn="r">
              <a:spcBef>
                <a:spcPts val="0"/>
              </a:spcBef>
              <a:buNone/>
              <a:defRPr b="0" i="0" sz="1200" u="none" cap="none" strike="noStrike">
                <a:solidFill>
                  <a:schemeClr val="lt1"/>
                </a:solidFill>
                <a:latin typeface="Corbel"/>
                <a:ea typeface="Corbel"/>
                <a:cs typeface="Corbel"/>
                <a:sym typeface="Corbel"/>
              </a:defRPr>
            </a:lvl4pPr>
            <a:lvl5pPr indent="0" lvl="4" marL="0" marR="0" rtl="0" algn="r">
              <a:spcBef>
                <a:spcPts val="0"/>
              </a:spcBef>
              <a:buNone/>
              <a:defRPr b="0" i="0" sz="1200" u="none" cap="none" strike="noStrike">
                <a:solidFill>
                  <a:schemeClr val="lt1"/>
                </a:solidFill>
                <a:latin typeface="Corbel"/>
                <a:ea typeface="Corbel"/>
                <a:cs typeface="Corbel"/>
                <a:sym typeface="Corbel"/>
              </a:defRPr>
            </a:lvl5pPr>
            <a:lvl6pPr indent="0" lvl="5" marL="0" marR="0" rtl="0" algn="r">
              <a:spcBef>
                <a:spcPts val="0"/>
              </a:spcBef>
              <a:buNone/>
              <a:defRPr b="0" i="0" sz="1200" u="none" cap="none" strike="noStrike">
                <a:solidFill>
                  <a:schemeClr val="lt1"/>
                </a:solidFill>
                <a:latin typeface="Corbel"/>
                <a:ea typeface="Corbel"/>
                <a:cs typeface="Corbel"/>
                <a:sym typeface="Corbel"/>
              </a:defRPr>
            </a:lvl6pPr>
            <a:lvl7pPr indent="0" lvl="6" marL="0" marR="0" rtl="0" algn="r">
              <a:spcBef>
                <a:spcPts val="0"/>
              </a:spcBef>
              <a:buNone/>
              <a:defRPr b="0" i="0" sz="1200" u="none" cap="none" strike="noStrike">
                <a:solidFill>
                  <a:schemeClr val="lt1"/>
                </a:solidFill>
                <a:latin typeface="Corbel"/>
                <a:ea typeface="Corbel"/>
                <a:cs typeface="Corbel"/>
                <a:sym typeface="Corbel"/>
              </a:defRPr>
            </a:lvl7pPr>
            <a:lvl8pPr indent="0" lvl="7" marL="0" marR="0" rtl="0" algn="r">
              <a:spcBef>
                <a:spcPts val="0"/>
              </a:spcBef>
              <a:buNone/>
              <a:defRPr b="0" i="0" sz="1200" u="none" cap="none" strike="noStrike">
                <a:solidFill>
                  <a:schemeClr val="lt1"/>
                </a:solidFill>
                <a:latin typeface="Corbel"/>
                <a:ea typeface="Corbel"/>
                <a:cs typeface="Corbel"/>
                <a:sym typeface="Corbel"/>
              </a:defRPr>
            </a:lvl8pPr>
            <a:lvl9pPr indent="0" lvl="8" marL="0" marR="0" rtl="0" algn="r">
              <a:spcBef>
                <a:spcPts val="0"/>
              </a:spcBef>
              <a:buNone/>
              <a:defRPr b="0" i="0" sz="1200" u="none" cap="none" strike="noStrike">
                <a:solidFill>
                  <a:schemeClr val="lt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mc:Choice Requires="p14">
      <p:transition spd="slow" p14:dur="7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3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jpg"/><Relationship Id="rId4" Type="http://schemas.openxmlformats.org/officeDocument/2006/relationships/image" Target="../media/image3.jpg"/><Relationship Id="rId5"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8" name="Shape 1388"/>
        <p:cNvGrpSpPr/>
        <p:nvPr/>
      </p:nvGrpSpPr>
      <p:grpSpPr>
        <a:xfrm>
          <a:off x="0" y="0"/>
          <a:ext cx="0" cy="0"/>
          <a:chOff x="0" y="0"/>
          <a:chExt cx="0" cy="0"/>
        </a:xfrm>
      </p:grpSpPr>
      <p:sp>
        <p:nvSpPr>
          <p:cNvPr id="1389" name="Google Shape;1389;p1"/>
          <p:cNvSpPr txBox="1"/>
          <p:nvPr>
            <p:ph idx="1" type="subTitle"/>
          </p:nvPr>
        </p:nvSpPr>
        <p:spPr>
          <a:xfrm>
            <a:off x="1522413" y="5105400"/>
            <a:ext cx="9143999" cy="10668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None/>
            </a:pPr>
            <a:r>
              <a:rPr b="1" lang="en-GB" sz="2800">
                <a:solidFill>
                  <a:srgbClr val="FFFF00"/>
                </a:solidFill>
              </a:rPr>
              <a:t>"Digital Logic Design for Hurricane Detection System"</a:t>
            </a:r>
            <a:endParaRPr b="1" sz="2800">
              <a:solidFill>
                <a:srgbClr val="FFFF00"/>
              </a:solidFill>
            </a:endParaRPr>
          </a:p>
        </p:txBody>
      </p:sp>
      <p:pic>
        <p:nvPicPr>
          <p:cNvPr descr="Photos: Damage and destruction from Hurricane Ian - Los Angeles Times" id="1390" name="Google Shape;1390;p1"/>
          <p:cNvPicPr preferRelativeResize="0"/>
          <p:nvPr/>
        </p:nvPicPr>
        <p:blipFill rotWithShape="1">
          <a:blip r:embed="rId3">
            <a:alphaModFix/>
          </a:blip>
          <a:srcRect b="0" l="0" r="0" t="0"/>
          <a:stretch/>
        </p:blipFill>
        <p:spPr>
          <a:xfrm>
            <a:off x="22870" y="476672"/>
            <a:ext cx="12143084" cy="424847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1" name="Shape 1451"/>
        <p:cNvGrpSpPr/>
        <p:nvPr/>
      </p:nvGrpSpPr>
      <p:grpSpPr>
        <a:xfrm>
          <a:off x="0" y="0"/>
          <a:ext cx="0" cy="0"/>
          <a:chOff x="0" y="0"/>
          <a:chExt cx="0" cy="0"/>
        </a:xfrm>
      </p:grpSpPr>
      <p:sp>
        <p:nvSpPr>
          <p:cNvPr id="1452" name="Google Shape;1452;p10"/>
          <p:cNvSpPr txBox="1"/>
          <p:nvPr>
            <p:ph type="title"/>
          </p:nvPr>
        </p:nvSpPr>
        <p:spPr>
          <a:xfrm>
            <a:off x="1522414" y="274638"/>
            <a:ext cx="9143998" cy="1020762"/>
          </a:xfrm>
          <a:prstGeom prst="rect">
            <a:avLst/>
          </a:prstGeom>
          <a:solidFill>
            <a:srgbClr val="891717"/>
          </a:solid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99D6EF"/>
              </a:buClr>
              <a:buSzPts val="3200"/>
              <a:buFont typeface="Consolas"/>
              <a:buNone/>
            </a:pPr>
            <a:r>
              <a:rPr b="1" lang="en-GB">
                <a:solidFill>
                  <a:srgbClr val="99D6EF"/>
                </a:solidFill>
              </a:rPr>
              <a:t>GROUP MEMBERS:</a:t>
            </a:r>
            <a:endParaRPr b="1">
              <a:solidFill>
                <a:srgbClr val="99D6EF"/>
              </a:solidFill>
            </a:endParaRPr>
          </a:p>
        </p:txBody>
      </p:sp>
      <p:sp>
        <p:nvSpPr>
          <p:cNvPr id="1453" name="Google Shape;1453;p10"/>
          <p:cNvSpPr txBox="1"/>
          <p:nvPr>
            <p:ph idx="1" type="body"/>
          </p:nvPr>
        </p:nvSpPr>
        <p:spPr>
          <a:xfrm>
            <a:off x="1522414" y="1905000"/>
            <a:ext cx="9144000" cy="4267200"/>
          </a:xfrm>
          <a:prstGeom prst="rect">
            <a:avLst/>
          </a:prstGeom>
          <a:solidFill>
            <a:srgbClr val="BAE3F4"/>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891717"/>
              </a:buClr>
              <a:buSzPts val="2400"/>
              <a:buNone/>
            </a:pPr>
            <a:r>
              <a:rPr b="1" lang="en-GB">
                <a:solidFill>
                  <a:srgbClr val="891717"/>
                </a:solidFill>
                <a:latin typeface="Consolas"/>
                <a:ea typeface="Consolas"/>
                <a:cs typeface="Consolas"/>
                <a:sym typeface="Consolas"/>
              </a:rPr>
              <a:t>1.</a:t>
            </a:r>
            <a:r>
              <a:rPr b="1" lang="en-GB">
                <a:solidFill>
                  <a:srgbClr val="891717"/>
                </a:solidFill>
              </a:rPr>
              <a:t> NAME : MAHBUBA AKTER CHOWDHURY (</a:t>
            </a:r>
            <a:r>
              <a:rPr b="1" lang="en-GB">
                <a:solidFill>
                  <a:srgbClr val="891717"/>
                </a:solidFill>
                <a:latin typeface="Lexend"/>
                <a:ea typeface="Lexend"/>
                <a:cs typeface="Lexend"/>
                <a:sym typeface="Lexend"/>
              </a:rPr>
              <a:t>223014183</a:t>
            </a:r>
            <a:r>
              <a:rPr b="1" lang="en-GB">
                <a:solidFill>
                  <a:srgbClr val="891717"/>
                </a:solidFill>
              </a:rPr>
              <a:t>)</a:t>
            </a:r>
            <a:endParaRPr b="1">
              <a:solidFill>
                <a:srgbClr val="891717"/>
              </a:solidFill>
            </a:endParaRPr>
          </a:p>
          <a:p>
            <a:pPr indent="0" lvl="0" marL="0" rtl="0" algn="l">
              <a:lnSpc>
                <a:spcPct val="90000"/>
              </a:lnSpc>
              <a:spcBef>
                <a:spcPts val="0"/>
              </a:spcBef>
              <a:spcAft>
                <a:spcPts val="0"/>
              </a:spcAft>
              <a:buClr>
                <a:srgbClr val="891717"/>
              </a:buClr>
              <a:buSzPts val="2400"/>
              <a:buNone/>
            </a:pPr>
            <a:r>
              <a:rPr b="1" lang="en-GB">
                <a:solidFill>
                  <a:srgbClr val="891717"/>
                </a:solidFill>
              </a:rPr>
              <a:t>          2.NAME : SENJUTI PAUL(</a:t>
            </a:r>
            <a:r>
              <a:rPr b="1" lang="en-GB">
                <a:solidFill>
                  <a:srgbClr val="891717"/>
                </a:solidFill>
                <a:latin typeface="Lexend"/>
                <a:ea typeface="Lexend"/>
                <a:cs typeface="Lexend"/>
                <a:sym typeface="Lexend"/>
              </a:rPr>
              <a:t>223014048</a:t>
            </a:r>
            <a:r>
              <a:rPr b="1" lang="en-GB">
                <a:solidFill>
                  <a:srgbClr val="891717"/>
                </a:solidFill>
              </a:rPr>
              <a:t>)</a:t>
            </a:r>
            <a:endParaRPr b="1">
              <a:solidFill>
                <a:srgbClr val="891717"/>
              </a:solidFill>
            </a:endParaRPr>
          </a:p>
          <a:p>
            <a:pPr indent="0" lvl="0" marL="0" rtl="0" algn="l">
              <a:lnSpc>
                <a:spcPct val="90000"/>
              </a:lnSpc>
              <a:spcBef>
                <a:spcPts val="1800"/>
              </a:spcBef>
              <a:spcAft>
                <a:spcPts val="0"/>
              </a:spcAft>
              <a:buClr>
                <a:schemeClr val="lt1"/>
              </a:buClr>
              <a:buSzPts val="2400"/>
              <a:buNone/>
            </a:pPr>
            <a:r>
              <a:rPr b="1" lang="en-GB">
                <a:solidFill>
                  <a:srgbClr val="891717"/>
                </a:solidFill>
              </a:rPr>
              <a:t>          3.NAME : ISNAT JAHAN OME(</a:t>
            </a:r>
            <a:r>
              <a:rPr b="1" lang="en-GB">
                <a:solidFill>
                  <a:srgbClr val="891717"/>
                </a:solidFill>
                <a:latin typeface="Lexend"/>
                <a:ea typeface="Lexend"/>
                <a:cs typeface="Lexend"/>
                <a:sym typeface="Lexend"/>
              </a:rPr>
              <a:t>223014050</a:t>
            </a:r>
            <a:r>
              <a:rPr b="1" lang="en-GB">
                <a:solidFill>
                  <a:srgbClr val="891717"/>
                </a:solidFill>
              </a:rPr>
              <a:t>)</a:t>
            </a:r>
            <a:endParaRPr b="1">
              <a:solidFill>
                <a:srgbClr val="891717"/>
              </a:solidFill>
            </a:endParaRPr>
          </a:p>
          <a:p>
            <a:pPr indent="0" lvl="0" marL="0" rtl="0" algn="l">
              <a:lnSpc>
                <a:spcPct val="90000"/>
              </a:lnSpc>
              <a:spcBef>
                <a:spcPts val="1800"/>
              </a:spcBef>
              <a:spcAft>
                <a:spcPts val="0"/>
              </a:spcAft>
              <a:buClr>
                <a:schemeClr val="lt1"/>
              </a:buClr>
              <a:buSzPts val="2400"/>
              <a:buNone/>
            </a:pPr>
            <a:r>
              <a:rPr b="1" lang="en-GB">
                <a:solidFill>
                  <a:srgbClr val="891717"/>
                </a:solidFill>
              </a:rPr>
              <a:t>          4.NAME : FATIMA WOHABEE(</a:t>
            </a:r>
            <a:r>
              <a:rPr b="1" lang="en-GB">
                <a:solidFill>
                  <a:srgbClr val="891717"/>
                </a:solidFill>
                <a:latin typeface="Lexend"/>
                <a:ea typeface="Lexend"/>
                <a:cs typeface="Lexend"/>
                <a:sym typeface="Lexend"/>
              </a:rPr>
              <a:t>223014125</a:t>
            </a:r>
            <a:r>
              <a:rPr b="1" lang="en-GB">
                <a:solidFill>
                  <a:srgbClr val="891717"/>
                </a:solidFill>
              </a:rPr>
              <a:t>)</a:t>
            </a:r>
            <a:endParaRPr b="1">
              <a:solidFill>
                <a:srgbClr val="891717"/>
              </a:solidFil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4" name="Shape 1394"/>
        <p:cNvGrpSpPr/>
        <p:nvPr/>
      </p:nvGrpSpPr>
      <p:grpSpPr>
        <a:xfrm>
          <a:off x="0" y="0"/>
          <a:ext cx="0" cy="0"/>
          <a:chOff x="0" y="0"/>
          <a:chExt cx="0" cy="0"/>
        </a:xfrm>
      </p:grpSpPr>
      <p:sp>
        <p:nvSpPr>
          <p:cNvPr id="1395" name="Google Shape;1395;p2"/>
          <p:cNvSpPr txBox="1"/>
          <p:nvPr>
            <p:ph type="title"/>
          </p:nvPr>
        </p:nvSpPr>
        <p:spPr>
          <a:xfrm>
            <a:off x="1522414" y="274638"/>
            <a:ext cx="9143998" cy="102076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EEC416"/>
              </a:buClr>
              <a:buSzPts val="3200"/>
              <a:buFont typeface="Consolas"/>
              <a:buNone/>
            </a:pPr>
            <a:r>
              <a:rPr lang="en-GB">
                <a:solidFill>
                  <a:srgbClr val="EEC416"/>
                </a:solidFill>
              </a:rPr>
              <a:t>What Is Hurricane?</a:t>
            </a:r>
            <a:endParaRPr>
              <a:solidFill>
                <a:srgbClr val="EEC416"/>
              </a:solidFill>
            </a:endParaRPr>
          </a:p>
        </p:txBody>
      </p:sp>
      <p:sp>
        <p:nvSpPr>
          <p:cNvPr id="1396" name="Google Shape;1396;p2"/>
          <p:cNvSpPr txBox="1"/>
          <p:nvPr>
            <p:ph idx="1" type="body"/>
          </p:nvPr>
        </p:nvSpPr>
        <p:spPr>
          <a:xfrm>
            <a:off x="477788" y="2348880"/>
            <a:ext cx="6552728" cy="450912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FAEFC1"/>
              </a:buClr>
              <a:buSzPts val="2800"/>
              <a:buNone/>
            </a:pPr>
            <a:r>
              <a:rPr lang="en-GB" sz="2800">
                <a:solidFill>
                  <a:srgbClr val="FAEFC1"/>
                </a:solidFill>
              </a:rPr>
              <a:t>Hurricanes, known generically as tropical cyclones, are low-pressure systems with organized thunderstorm activity that form over tropical or subtropical waters. They gain their energy from warm ocean waters.</a:t>
            </a:r>
            <a:br>
              <a:rPr lang="en-GB" sz="2800">
                <a:solidFill>
                  <a:srgbClr val="FAEFC1"/>
                </a:solidFill>
              </a:rPr>
            </a:br>
            <a:endParaRPr sz="2800">
              <a:solidFill>
                <a:srgbClr val="FAEFC1"/>
              </a:solidFill>
            </a:endParaRPr>
          </a:p>
        </p:txBody>
      </p:sp>
      <p:pic>
        <p:nvPicPr>
          <p:cNvPr descr="2023 Hurricane Season: the mid-year outlook | Allianz Commercial" id="1397" name="Google Shape;1397;p2"/>
          <p:cNvPicPr preferRelativeResize="0"/>
          <p:nvPr/>
        </p:nvPicPr>
        <p:blipFill rotWithShape="1">
          <a:blip r:embed="rId3">
            <a:alphaModFix/>
          </a:blip>
          <a:srcRect b="0" l="0" r="0" t="0"/>
          <a:stretch/>
        </p:blipFill>
        <p:spPr>
          <a:xfrm>
            <a:off x="6999544" y="1700808"/>
            <a:ext cx="5040559" cy="450912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1" name="Shape 1401"/>
        <p:cNvGrpSpPr/>
        <p:nvPr/>
      </p:nvGrpSpPr>
      <p:grpSpPr>
        <a:xfrm>
          <a:off x="0" y="0"/>
          <a:ext cx="0" cy="0"/>
          <a:chOff x="0" y="0"/>
          <a:chExt cx="0" cy="0"/>
        </a:xfrm>
      </p:grpSpPr>
      <p:sp>
        <p:nvSpPr>
          <p:cNvPr id="1402" name="Google Shape;1402;p3"/>
          <p:cNvSpPr txBox="1"/>
          <p:nvPr>
            <p:ph type="title"/>
          </p:nvPr>
        </p:nvSpPr>
        <p:spPr>
          <a:xfrm>
            <a:off x="1" y="404664"/>
            <a:ext cx="12215870" cy="1020762"/>
          </a:xfrm>
          <a:prstGeom prst="rect">
            <a:avLst/>
          </a:prstGeom>
          <a:solidFill>
            <a:srgbClr val="C00000"/>
          </a:solid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rgbClr val="FCF7DF"/>
              </a:buClr>
              <a:buSzPts val="3600"/>
              <a:buFont typeface="Consolas"/>
              <a:buNone/>
            </a:pPr>
            <a:r>
              <a:rPr b="1" lang="en-GB" sz="3600">
                <a:solidFill>
                  <a:srgbClr val="FCF7DF"/>
                </a:solidFill>
              </a:rPr>
              <a:t>Why is a hurricane detection system necessary?</a:t>
            </a:r>
            <a:br>
              <a:rPr b="1" lang="en-GB" sz="3600">
                <a:solidFill>
                  <a:srgbClr val="FCF7DF"/>
                </a:solidFill>
              </a:rPr>
            </a:br>
            <a:endParaRPr b="1" sz="3600">
              <a:solidFill>
                <a:srgbClr val="FCF7DF"/>
              </a:solidFill>
            </a:endParaRPr>
          </a:p>
        </p:txBody>
      </p:sp>
      <p:sp>
        <p:nvSpPr>
          <p:cNvPr id="1403" name="Google Shape;1403;p3"/>
          <p:cNvSpPr/>
          <p:nvPr/>
        </p:nvSpPr>
        <p:spPr>
          <a:xfrm>
            <a:off x="216803" y="1432824"/>
            <a:ext cx="11999068" cy="252376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GB" sz="1800">
                <a:solidFill>
                  <a:schemeClr val="lt1"/>
                </a:solidFill>
                <a:latin typeface="Corbel"/>
                <a:ea typeface="Corbel"/>
                <a:cs typeface="Corbel"/>
                <a:sym typeface="Corbel"/>
              </a:rPr>
              <a:t> </a:t>
            </a:r>
            <a:endParaRPr/>
          </a:p>
          <a:p>
            <a:pPr indent="0" lvl="0" marL="0" marR="0" rtl="0" algn="l">
              <a:spcBef>
                <a:spcPts val="0"/>
              </a:spcBef>
              <a:spcAft>
                <a:spcPts val="0"/>
              </a:spcAft>
              <a:buNone/>
            </a:pPr>
            <a:r>
              <a:rPr b="1" lang="en-GB" sz="2000">
                <a:solidFill>
                  <a:srgbClr val="92D050"/>
                </a:solidFill>
                <a:latin typeface="Corbel"/>
                <a:ea typeface="Corbel"/>
                <a:cs typeface="Corbel"/>
                <a:sym typeface="Corbel"/>
              </a:rPr>
              <a:t>A hurricane detection system is essential for a number of reasons.</a:t>
            </a:r>
            <a:endParaRPr/>
          </a:p>
          <a:p>
            <a:pPr indent="-342900" lvl="0" marL="342900" marR="0" rtl="0" algn="l">
              <a:spcBef>
                <a:spcPts val="0"/>
              </a:spcBef>
              <a:spcAft>
                <a:spcPts val="0"/>
              </a:spcAft>
              <a:buClr>
                <a:srgbClr val="F3BEBE"/>
              </a:buClr>
              <a:buSzPts val="2000"/>
              <a:buFont typeface="Noto Sans Symbols"/>
              <a:buChar char="❑"/>
            </a:pPr>
            <a:r>
              <a:rPr b="1" lang="en-GB" sz="2000">
                <a:solidFill>
                  <a:srgbClr val="F3BEBE"/>
                </a:solidFill>
                <a:latin typeface="Corbel"/>
                <a:ea typeface="Corbel"/>
                <a:cs typeface="Corbel"/>
                <a:sym typeface="Corbel"/>
              </a:rPr>
              <a:t>Detecting hurricanes early helps people prepare and evacuate, decreasing the risk of injury and loss of life.</a:t>
            </a:r>
            <a:endParaRPr/>
          </a:p>
          <a:p>
            <a:pPr indent="-342900" lvl="0" marL="342900" marR="0" rtl="0" algn="l">
              <a:spcBef>
                <a:spcPts val="0"/>
              </a:spcBef>
              <a:spcAft>
                <a:spcPts val="0"/>
              </a:spcAft>
              <a:buClr>
                <a:srgbClr val="F3BEBE"/>
              </a:buClr>
              <a:buSzPts val="2000"/>
              <a:buFont typeface="Noto Sans Symbols"/>
              <a:buChar char="❑"/>
            </a:pPr>
            <a:r>
              <a:rPr b="1" lang="en-GB" sz="2000">
                <a:solidFill>
                  <a:srgbClr val="F3BEBE"/>
                </a:solidFill>
                <a:latin typeface="Corbel"/>
                <a:ea typeface="Corbel"/>
                <a:cs typeface="Corbel"/>
                <a:sym typeface="Corbel"/>
              </a:rPr>
              <a:t>Governments can mobilize resources and coordinate emergency response efforts more effectively when they have advance notice of an upcoming hurricane.</a:t>
            </a:r>
            <a:endParaRPr/>
          </a:p>
          <a:p>
            <a:pPr indent="-342900" lvl="0" marL="342900" marR="0" rtl="0" algn="l">
              <a:spcBef>
                <a:spcPts val="0"/>
              </a:spcBef>
              <a:spcAft>
                <a:spcPts val="0"/>
              </a:spcAft>
              <a:buClr>
                <a:srgbClr val="F3BEBE"/>
              </a:buClr>
              <a:buSzPts val="2000"/>
              <a:buFont typeface="Noto Sans Symbols"/>
              <a:buChar char="❑"/>
            </a:pPr>
            <a:r>
              <a:rPr b="1" lang="en-GB" sz="2000">
                <a:solidFill>
                  <a:srgbClr val="F3BEBE"/>
                </a:solidFill>
                <a:latin typeface="Corbel"/>
                <a:ea typeface="Corbel"/>
                <a:cs typeface="Corbel"/>
                <a:sym typeface="Corbel"/>
              </a:rPr>
              <a:t>Understanding and tracking hurricanes is crucial for predicting their environmental impact, such as storm surges, flooding, and other ecological consequences</a:t>
            </a:r>
            <a:r>
              <a:rPr lang="en-GB" sz="1800">
                <a:solidFill>
                  <a:schemeClr val="lt1"/>
                </a:solidFill>
                <a:latin typeface="Corbel"/>
                <a:ea typeface="Corbel"/>
                <a:cs typeface="Corbel"/>
                <a:sym typeface="Corbel"/>
              </a:rPr>
              <a:t>.</a:t>
            </a:r>
            <a:r>
              <a:rPr lang="en-GB" sz="1800">
                <a:solidFill>
                  <a:srgbClr val="252525"/>
                </a:solidFill>
                <a:latin typeface="Corbel"/>
                <a:ea typeface="Corbel"/>
                <a:cs typeface="Corbel"/>
                <a:sym typeface="Corbel"/>
              </a:rPr>
              <a:t>.</a:t>
            </a:r>
            <a:endParaRPr sz="1800">
              <a:solidFill>
                <a:srgbClr val="252525"/>
              </a:solidFill>
              <a:latin typeface="Corbel"/>
              <a:ea typeface="Corbel"/>
              <a:cs typeface="Corbel"/>
              <a:sym typeface="Corbel"/>
            </a:endParaRPr>
          </a:p>
        </p:txBody>
      </p:sp>
      <p:pic>
        <p:nvPicPr>
          <p:cNvPr descr="Seven steps manufacturing can take to reduce damage from severe weather -  StormGeo" id="1404" name="Google Shape;1404;p3"/>
          <p:cNvPicPr preferRelativeResize="0"/>
          <p:nvPr/>
        </p:nvPicPr>
        <p:blipFill rotWithShape="1">
          <a:blip r:embed="rId3">
            <a:alphaModFix/>
          </a:blip>
          <a:srcRect b="0" l="0" r="0" t="0"/>
          <a:stretch/>
        </p:blipFill>
        <p:spPr>
          <a:xfrm>
            <a:off x="1" y="4381768"/>
            <a:ext cx="4248356" cy="2476232"/>
          </a:xfrm>
          <a:prstGeom prst="rect">
            <a:avLst/>
          </a:prstGeom>
          <a:noFill/>
          <a:ln>
            <a:noFill/>
          </a:ln>
        </p:spPr>
      </p:pic>
      <p:pic>
        <p:nvPicPr>
          <p:cNvPr descr="Extreme weather caused $165 billion in US damage in 2022: officials" id="1405" name="Google Shape;1405;p3"/>
          <p:cNvPicPr preferRelativeResize="0"/>
          <p:nvPr/>
        </p:nvPicPr>
        <p:blipFill rotWithShape="1">
          <a:blip r:embed="rId4">
            <a:alphaModFix/>
          </a:blip>
          <a:srcRect b="0" l="0" r="0" t="0"/>
          <a:stretch/>
        </p:blipFill>
        <p:spPr>
          <a:xfrm>
            <a:off x="7967984" y="4352967"/>
            <a:ext cx="4220841" cy="2505033"/>
          </a:xfrm>
          <a:prstGeom prst="rect">
            <a:avLst/>
          </a:prstGeom>
          <a:noFill/>
          <a:ln>
            <a:noFill/>
          </a:ln>
        </p:spPr>
      </p:pic>
      <p:pic>
        <p:nvPicPr>
          <p:cNvPr descr="A look at the damage after Hurricane Idalia slammed Florida as a Category 3  storm | PBS NewsHour" id="1406" name="Google Shape;1406;p3"/>
          <p:cNvPicPr preferRelativeResize="0"/>
          <p:nvPr/>
        </p:nvPicPr>
        <p:blipFill rotWithShape="1">
          <a:blip r:embed="rId5">
            <a:alphaModFix/>
          </a:blip>
          <a:srcRect b="0" l="0" r="0" t="0"/>
          <a:stretch/>
        </p:blipFill>
        <p:spPr>
          <a:xfrm>
            <a:off x="4257785" y="4352967"/>
            <a:ext cx="3700770" cy="249419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0" name="Shape 1410"/>
        <p:cNvGrpSpPr/>
        <p:nvPr/>
      </p:nvGrpSpPr>
      <p:grpSpPr>
        <a:xfrm>
          <a:off x="0" y="0"/>
          <a:ext cx="0" cy="0"/>
          <a:chOff x="0" y="0"/>
          <a:chExt cx="0" cy="0"/>
        </a:xfrm>
      </p:grpSpPr>
      <p:sp>
        <p:nvSpPr>
          <p:cNvPr id="1411" name="Google Shape;1411;p4"/>
          <p:cNvSpPr txBox="1"/>
          <p:nvPr>
            <p:ph type="title"/>
          </p:nvPr>
        </p:nvSpPr>
        <p:spPr>
          <a:xfrm>
            <a:off x="1522414" y="274638"/>
            <a:ext cx="9143998" cy="102076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3BEBE"/>
              </a:buClr>
              <a:buSzPts val="3200"/>
              <a:buFont typeface="Consolas"/>
              <a:buNone/>
            </a:pPr>
            <a:r>
              <a:rPr b="1" lang="en-GB">
                <a:solidFill>
                  <a:srgbClr val="F3BEBE"/>
                </a:solidFill>
              </a:rPr>
              <a:t>Digital Logic Design And Hurricane</a:t>
            </a:r>
            <a:r>
              <a:rPr lang="en-GB"/>
              <a:t>.</a:t>
            </a:r>
            <a:endParaRPr/>
          </a:p>
        </p:txBody>
      </p:sp>
      <p:sp>
        <p:nvSpPr>
          <p:cNvPr id="1412" name="Google Shape;1412;p4"/>
          <p:cNvSpPr txBox="1"/>
          <p:nvPr>
            <p:ph idx="1" type="body"/>
          </p:nvPr>
        </p:nvSpPr>
        <p:spPr>
          <a:xfrm>
            <a:off x="693812" y="1813884"/>
            <a:ext cx="6408712" cy="4094327"/>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D8D8D8"/>
              </a:buClr>
              <a:buSzPts val="3600"/>
              <a:buNone/>
            </a:pPr>
            <a:r>
              <a:rPr b="1" lang="en-GB" sz="3600">
                <a:solidFill>
                  <a:srgbClr val="D8D8D8"/>
                </a:solidFill>
              </a:rPr>
              <a:t>Here, we took help from ’’Digital Logic Design’’ to develop hurricane detection efficiency, focusing on early warning and disaster prevention.</a:t>
            </a:r>
            <a:endParaRPr/>
          </a:p>
        </p:txBody>
      </p:sp>
      <p:pic>
        <p:nvPicPr>
          <p:cNvPr descr="Hurricane Irma: Where is the storm now and where is it headed next?" id="1413" name="Google Shape;1413;p4"/>
          <p:cNvPicPr preferRelativeResize="0"/>
          <p:nvPr/>
        </p:nvPicPr>
        <p:blipFill rotWithShape="1">
          <a:blip r:embed="rId3">
            <a:alphaModFix/>
          </a:blip>
          <a:srcRect b="0" l="0" r="0" t="0"/>
          <a:stretch/>
        </p:blipFill>
        <p:spPr>
          <a:xfrm>
            <a:off x="6526460" y="2276872"/>
            <a:ext cx="5130571" cy="273630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7" name="Shape 1417"/>
        <p:cNvGrpSpPr/>
        <p:nvPr/>
      </p:nvGrpSpPr>
      <p:grpSpPr>
        <a:xfrm>
          <a:off x="0" y="0"/>
          <a:ext cx="0" cy="0"/>
          <a:chOff x="0" y="0"/>
          <a:chExt cx="0" cy="0"/>
        </a:xfrm>
      </p:grpSpPr>
      <p:sp>
        <p:nvSpPr>
          <p:cNvPr id="1418" name="Google Shape;1418;p5"/>
          <p:cNvSpPr txBox="1"/>
          <p:nvPr>
            <p:ph type="title"/>
          </p:nvPr>
        </p:nvSpPr>
        <p:spPr>
          <a:xfrm>
            <a:off x="1522414" y="274638"/>
            <a:ext cx="9143998" cy="102076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BAE3F4"/>
              </a:buClr>
              <a:buSzPts val="3200"/>
              <a:buFont typeface="Consolas"/>
              <a:buNone/>
            </a:pPr>
            <a:r>
              <a:rPr b="1" lang="en-GB">
                <a:solidFill>
                  <a:srgbClr val="BAE3F4"/>
                </a:solidFill>
              </a:rPr>
              <a:t>Circuit Design Of A Hurricane Detector:</a:t>
            </a:r>
            <a:endParaRPr b="1">
              <a:solidFill>
                <a:srgbClr val="BAE3F4"/>
              </a:solidFill>
            </a:endParaRPr>
          </a:p>
        </p:txBody>
      </p:sp>
      <p:pic>
        <p:nvPicPr>
          <p:cNvPr id="1419" name="Google Shape;1419;p5"/>
          <p:cNvPicPr preferRelativeResize="0"/>
          <p:nvPr/>
        </p:nvPicPr>
        <p:blipFill rotWithShape="1">
          <a:blip r:embed="rId3">
            <a:alphaModFix/>
          </a:blip>
          <a:srcRect b="7566" l="0" r="0" t="5602"/>
          <a:stretch/>
        </p:blipFill>
        <p:spPr>
          <a:xfrm>
            <a:off x="1773932" y="1916832"/>
            <a:ext cx="9145016" cy="4464497"/>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3" name="Shape 1423"/>
        <p:cNvGrpSpPr/>
        <p:nvPr/>
      </p:nvGrpSpPr>
      <p:grpSpPr>
        <a:xfrm>
          <a:off x="0" y="0"/>
          <a:ext cx="0" cy="0"/>
          <a:chOff x="0" y="0"/>
          <a:chExt cx="0" cy="0"/>
        </a:xfrm>
      </p:grpSpPr>
      <p:sp>
        <p:nvSpPr>
          <p:cNvPr id="1424" name="Google Shape;1424;p6"/>
          <p:cNvSpPr txBox="1"/>
          <p:nvPr>
            <p:ph type="title"/>
          </p:nvPr>
        </p:nvSpPr>
        <p:spPr>
          <a:xfrm>
            <a:off x="1522414" y="274638"/>
            <a:ext cx="9143998" cy="102076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BAE3F4"/>
              </a:buClr>
              <a:buSzPts val="2000"/>
              <a:buFont typeface="Consolas"/>
              <a:buNone/>
            </a:pPr>
            <a:r>
              <a:rPr b="1" lang="en-GB" sz="2000">
                <a:solidFill>
                  <a:srgbClr val="BAE3F4"/>
                </a:solidFill>
              </a:rPr>
              <a:t>Description Of The Circuit Design of Hurricane Detector:</a:t>
            </a:r>
            <a:endParaRPr b="1" sz="2000">
              <a:solidFill>
                <a:srgbClr val="BAE3F4"/>
              </a:solidFill>
            </a:endParaRPr>
          </a:p>
        </p:txBody>
      </p:sp>
      <p:sp>
        <p:nvSpPr>
          <p:cNvPr id="1425" name="Google Shape;1425;p6"/>
          <p:cNvSpPr txBox="1"/>
          <p:nvPr>
            <p:ph idx="1" type="body"/>
          </p:nvPr>
        </p:nvSpPr>
        <p:spPr>
          <a:xfrm>
            <a:off x="45741" y="1905000"/>
            <a:ext cx="7920880" cy="4620344"/>
          </a:xfrm>
          <a:prstGeom prst="rect">
            <a:avLst/>
          </a:prstGeom>
          <a:noFill/>
          <a:ln>
            <a:noFill/>
          </a:ln>
        </p:spPr>
        <p:txBody>
          <a:bodyPr anchorCtr="0" anchor="t" bIns="45700" lIns="91425" spcFirstLastPara="1" rIns="91425" wrap="square" tIns="45700">
            <a:normAutofit lnSpcReduction="10000"/>
          </a:bodyPr>
          <a:lstStyle/>
          <a:p>
            <a:pPr indent="0" lvl="0" marL="0" rtl="0" algn="ctr">
              <a:lnSpc>
                <a:spcPct val="90000"/>
              </a:lnSpc>
              <a:spcBef>
                <a:spcPts val="0"/>
              </a:spcBef>
              <a:spcAft>
                <a:spcPts val="0"/>
              </a:spcAft>
              <a:buClr>
                <a:schemeClr val="lt1"/>
              </a:buClr>
              <a:buSzPts val="2400"/>
              <a:buNone/>
            </a:pPr>
            <a:r>
              <a:rPr b="1" lang="en-GB"/>
              <a:t>Circuit description To build a hurricane detection system, 5 OR gates, 4 AND gates, and 6 NOT gates are used. 1 OR gate and 1 NOT gate are used to make a sensor. The sensors are used to detect the parameters. The output of the sensors is used as input for the multiplexer. The multiplexer is built using four AND gates and one OR gate. The output of the multiplexer is connected to a LED. The sensor gives an output of 1 when at least one of the inputs is 1. The sensor gives an output of 0 when all the inputs are zero. Each sensor takes two different conditions for a parameter into consideration. The multiplexer also takes the selection lines into consideration to generate a specific output.</a:t>
            </a:r>
            <a:endParaRPr/>
          </a:p>
          <a:p>
            <a:pPr indent="0" lvl="0" marL="0" rtl="0" algn="ctr">
              <a:lnSpc>
                <a:spcPct val="90000"/>
              </a:lnSpc>
              <a:spcBef>
                <a:spcPts val="1800"/>
              </a:spcBef>
              <a:spcAft>
                <a:spcPts val="0"/>
              </a:spcAft>
              <a:buClr>
                <a:schemeClr val="lt1"/>
              </a:buClr>
              <a:buSzPts val="2400"/>
              <a:buNone/>
            </a:pPr>
            <a:r>
              <a:rPr b="1" lang="en-GB"/>
              <a:t> </a:t>
            </a:r>
            <a:endParaRPr/>
          </a:p>
          <a:p>
            <a:pPr indent="0" lvl="0" marL="0" rtl="0" algn="ctr">
              <a:lnSpc>
                <a:spcPct val="90000"/>
              </a:lnSpc>
              <a:spcBef>
                <a:spcPts val="1800"/>
              </a:spcBef>
              <a:spcAft>
                <a:spcPts val="0"/>
              </a:spcAft>
              <a:buClr>
                <a:schemeClr val="lt1"/>
              </a:buClr>
              <a:buSzPts val="2400"/>
              <a:buNone/>
            </a:pPr>
            <a:r>
              <a:t/>
            </a:r>
            <a:endParaRPr b="1"/>
          </a:p>
        </p:txBody>
      </p:sp>
      <p:pic>
        <p:nvPicPr>
          <p:cNvPr id="1426" name="Google Shape;1426;p6"/>
          <p:cNvPicPr preferRelativeResize="0"/>
          <p:nvPr/>
        </p:nvPicPr>
        <p:blipFill rotWithShape="1">
          <a:blip r:embed="rId3">
            <a:alphaModFix/>
          </a:blip>
          <a:srcRect b="10001" l="26821" r="4372" t="20000"/>
          <a:stretch/>
        </p:blipFill>
        <p:spPr>
          <a:xfrm>
            <a:off x="7966621" y="1921300"/>
            <a:ext cx="3816424" cy="345638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0" name="Shape 1430"/>
        <p:cNvGrpSpPr/>
        <p:nvPr/>
      </p:nvGrpSpPr>
      <p:grpSpPr>
        <a:xfrm>
          <a:off x="0" y="0"/>
          <a:ext cx="0" cy="0"/>
          <a:chOff x="0" y="0"/>
          <a:chExt cx="0" cy="0"/>
        </a:xfrm>
      </p:grpSpPr>
      <p:sp>
        <p:nvSpPr>
          <p:cNvPr id="1431" name="Google Shape;1431;p7"/>
          <p:cNvSpPr txBox="1"/>
          <p:nvPr>
            <p:ph type="title"/>
          </p:nvPr>
        </p:nvSpPr>
        <p:spPr>
          <a:xfrm>
            <a:off x="1522414" y="274638"/>
            <a:ext cx="9143998" cy="102076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99D6EF"/>
              </a:buClr>
              <a:buSzPts val="4800"/>
              <a:buFont typeface="Consolas"/>
              <a:buNone/>
            </a:pPr>
            <a:r>
              <a:rPr b="1" lang="en-GB" sz="4800">
                <a:solidFill>
                  <a:srgbClr val="99D6EF"/>
                </a:solidFill>
              </a:rPr>
              <a:t>Gate And Cost Calculation:</a:t>
            </a:r>
            <a:endParaRPr b="1" sz="4800">
              <a:solidFill>
                <a:srgbClr val="99D6EF"/>
              </a:solidFill>
            </a:endParaRPr>
          </a:p>
        </p:txBody>
      </p:sp>
      <p:sp>
        <p:nvSpPr>
          <p:cNvPr id="1432" name="Google Shape;1432;p7"/>
          <p:cNvSpPr txBox="1"/>
          <p:nvPr>
            <p:ph idx="2" type="body"/>
          </p:nvPr>
        </p:nvSpPr>
        <p:spPr>
          <a:xfrm>
            <a:off x="765821" y="1628800"/>
            <a:ext cx="7488832" cy="4752528"/>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E4E7F5"/>
              </a:buClr>
              <a:buSzPts val="3200"/>
              <a:buNone/>
            </a:pPr>
            <a:r>
              <a:rPr b="1" lang="en-GB" sz="3200">
                <a:solidFill>
                  <a:srgbClr val="E4E7F5"/>
                </a:solidFill>
              </a:rPr>
              <a:t>To build a simple hurricane detection system , six NOT gates, five OR gates, and four AND gates have been used. The costs of NOT,AND,OR gates , which are basic digital logic gates , are relatively low. The gates are fundamental components in electronic circuits and are widely available at affordable prices. The wires and the LED are widely available as well and are also inexpensive.</a:t>
            </a:r>
            <a:endParaRPr/>
          </a:p>
          <a:p>
            <a:pPr indent="0" lvl="0" marL="0" rtl="0" algn="ctr">
              <a:lnSpc>
                <a:spcPct val="90000"/>
              </a:lnSpc>
              <a:spcBef>
                <a:spcPts val="1800"/>
              </a:spcBef>
              <a:spcAft>
                <a:spcPts val="0"/>
              </a:spcAft>
              <a:buClr>
                <a:schemeClr val="lt1"/>
              </a:buClr>
              <a:buSzPts val="3200"/>
              <a:buNone/>
            </a:pPr>
            <a:r>
              <a:t/>
            </a:r>
            <a:endParaRPr sz="3200"/>
          </a:p>
        </p:txBody>
      </p:sp>
      <p:pic>
        <p:nvPicPr>
          <p:cNvPr id="1433" name="Google Shape;1433;p7"/>
          <p:cNvPicPr preferRelativeResize="0"/>
          <p:nvPr/>
        </p:nvPicPr>
        <p:blipFill rotWithShape="1">
          <a:blip r:embed="rId3">
            <a:alphaModFix/>
          </a:blip>
          <a:srcRect b="10001" l="26821" r="4372" t="20000"/>
          <a:stretch/>
        </p:blipFill>
        <p:spPr>
          <a:xfrm>
            <a:off x="8244021" y="1916832"/>
            <a:ext cx="3816424" cy="345638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8" name="Shape 1438"/>
        <p:cNvGrpSpPr/>
        <p:nvPr/>
      </p:nvGrpSpPr>
      <p:grpSpPr>
        <a:xfrm>
          <a:off x="0" y="0"/>
          <a:ext cx="0" cy="0"/>
          <a:chOff x="0" y="0"/>
          <a:chExt cx="0" cy="0"/>
        </a:xfrm>
      </p:grpSpPr>
      <p:sp>
        <p:nvSpPr>
          <p:cNvPr id="1439" name="Google Shape;1439;p8"/>
          <p:cNvSpPr txBox="1"/>
          <p:nvPr>
            <p:ph type="title"/>
          </p:nvPr>
        </p:nvSpPr>
        <p:spPr>
          <a:xfrm>
            <a:off x="1522414" y="274638"/>
            <a:ext cx="9143998" cy="1020762"/>
          </a:xfrm>
          <a:prstGeom prst="rect">
            <a:avLst/>
          </a:prstGeom>
          <a:solidFill>
            <a:srgbClr val="BAE3F4"/>
          </a:solid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EEC416"/>
              </a:buClr>
              <a:buSzPct val="100000"/>
              <a:buFont typeface="Consolas"/>
              <a:buNone/>
            </a:pPr>
            <a:r>
              <a:rPr b="1" lang="en-GB" sz="7200">
                <a:solidFill>
                  <a:srgbClr val="EEC416"/>
                </a:solidFill>
              </a:rPr>
              <a:t>Conclusion</a:t>
            </a:r>
            <a:endParaRPr b="1" sz="7200">
              <a:solidFill>
                <a:srgbClr val="EEC416"/>
              </a:solidFill>
            </a:endParaRPr>
          </a:p>
        </p:txBody>
      </p:sp>
      <p:sp>
        <p:nvSpPr>
          <p:cNvPr id="1440" name="Google Shape;1440;p8"/>
          <p:cNvSpPr txBox="1"/>
          <p:nvPr>
            <p:ph idx="1" type="body"/>
          </p:nvPr>
        </p:nvSpPr>
        <p:spPr>
          <a:xfrm>
            <a:off x="621805" y="1700808"/>
            <a:ext cx="10945216" cy="4896544"/>
          </a:xfrm>
          <a:prstGeom prst="rect">
            <a:avLst/>
          </a:prstGeom>
          <a:solidFill>
            <a:srgbClr val="D8D8D8"/>
          </a:solid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CD2323"/>
              </a:buClr>
              <a:buSzPts val="4400"/>
              <a:buNone/>
            </a:pPr>
            <a:r>
              <a:rPr b="1" lang="en-GB" sz="4400">
                <a:solidFill>
                  <a:srgbClr val="CD2323"/>
                </a:solidFill>
              </a:rPr>
              <a:t>Digital logic design can significantly improve hurricane detection efficiency by formalizing algorithms, modeling patterns, and leveraging technology, thereby reducing the impact of hurricanes on susceptible locations.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4" name="Shape 1444"/>
        <p:cNvGrpSpPr/>
        <p:nvPr/>
      </p:nvGrpSpPr>
      <p:grpSpPr>
        <a:xfrm>
          <a:off x="0" y="0"/>
          <a:ext cx="0" cy="0"/>
          <a:chOff x="0" y="0"/>
          <a:chExt cx="0" cy="0"/>
        </a:xfrm>
      </p:grpSpPr>
      <p:grpSp>
        <p:nvGrpSpPr>
          <p:cNvPr id="1445" name="Google Shape;1445;p9"/>
          <p:cNvGrpSpPr/>
          <p:nvPr/>
        </p:nvGrpSpPr>
        <p:grpSpPr>
          <a:xfrm>
            <a:off x="3960814" y="1905000"/>
            <a:ext cx="4267200" cy="4267200"/>
            <a:chOff x="2438400" y="0"/>
            <a:chExt cx="4267200" cy="4267200"/>
          </a:xfrm>
        </p:grpSpPr>
        <p:sp>
          <p:nvSpPr>
            <p:cNvPr id="1446" name="Google Shape;1446;p9"/>
            <p:cNvSpPr/>
            <p:nvPr/>
          </p:nvSpPr>
          <p:spPr>
            <a:xfrm>
              <a:off x="2438400" y="0"/>
              <a:ext cx="4267200" cy="4267200"/>
            </a:xfrm>
            <a:prstGeom prst="ellipse">
              <a:avLst/>
            </a:prstGeom>
            <a:solidFill>
              <a:srgbClr val="56BCE3">
                <a:alpha val="49803"/>
              </a:srgbClr>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9"/>
            <p:cNvSpPr txBox="1"/>
            <p:nvPr/>
          </p:nvSpPr>
          <p:spPr>
            <a:xfrm>
              <a:off x="3063317" y="624917"/>
              <a:ext cx="3017366" cy="3017366"/>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lang="en-GB" sz="6500">
                  <a:solidFill>
                    <a:schemeClr val="lt1"/>
                  </a:solidFill>
                  <a:latin typeface="Corbel"/>
                  <a:ea typeface="Corbel"/>
                  <a:cs typeface="Corbel"/>
                  <a:sym typeface="Corbel"/>
                </a:rPr>
                <a:t>Thanks!</a:t>
              </a:r>
              <a:endParaRPr sz="6500">
                <a:solidFill>
                  <a:schemeClr val="lt1"/>
                </a:solidFill>
                <a:latin typeface="Corbel"/>
                <a:ea typeface="Corbel"/>
                <a:cs typeface="Corbel"/>
                <a:sym typeface="Corbel"/>
              </a:endParaRPr>
            </a:p>
          </p:txBody>
        </p:sp>
      </p:grpSp>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Chalkboard 16x9">
  <a:themeElements>
    <a:clrScheme name="Chalkboard_16x9">
      <a:dk1>
        <a:srgbClr val="000000"/>
      </a:dk1>
      <a:lt1>
        <a:srgbClr val="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halkboard_16x9">
      <a:dk1>
        <a:srgbClr val="000000"/>
      </a:dk1>
      <a:lt1>
        <a:srgbClr val="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2023-12-24T11:48:21Z</dcterms:created>
  <dc:creator>Mahamuda Akter EVA</dc:creator>
</cp:coreProperties>
</file>